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  <p:sldMasterId id="2147483736" r:id="rId5"/>
  </p:sldMasterIdLst>
  <p:notesMasterIdLst>
    <p:notesMasterId r:id="rId33"/>
  </p:notesMasterIdLst>
  <p:handoutMasterIdLst>
    <p:handoutMasterId r:id="rId34"/>
  </p:handoutMasterIdLst>
  <p:sldIdLst>
    <p:sldId id="256" r:id="rId6"/>
    <p:sldId id="317" r:id="rId7"/>
    <p:sldId id="389" r:id="rId8"/>
    <p:sldId id="408" r:id="rId9"/>
    <p:sldId id="390" r:id="rId10"/>
    <p:sldId id="384" r:id="rId11"/>
    <p:sldId id="409" r:id="rId12"/>
    <p:sldId id="410" r:id="rId13"/>
    <p:sldId id="391" r:id="rId14"/>
    <p:sldId id="394" r:id="rId15"/>
    <p:sldId id="392" r:id="rId16"/>
    <p:sldId id="393" r:id="rId17"/>
    <p:sldId id="406" r:id="rId18"/>
    <p:sldId id="411" r:id="rId19"/>
    <p:sldId id="281" r:id="rId20"/>
    <p:sldId id="257" r:id="rId21"/>
    <p:sldId id="397" r:id="rId22"/>
    <p:sldId id="398" r:id="rId23"/>
    <p:sldId id="399" r:id="rId24"/>
    <p:sldId id="401" r:id="rId25"/>
    <p:sldId id="400" r:id="rId26"/>
    <p:sldId id="402" r:id="rId27"/>
    <p:sldId id="403" r:id="rId28"/>
    <p:sldId id="404" r:id="rId29"/>
    <p:sldId id="405" r:id="rId30"/>
    <p:sldId id="412" r:id="rId31"/>
    <p:sldId id="407" r:id="rId3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2C7D8-7A5A-4AA8-9531-80CAEEDA4CA3}" v="360" vWet="362" dt="2023-02-23T17:15:57.243"/>
    <p1510:client id="{CF718BEC-79B7-43E4-A6FE-E679315E5602}" v="2071" dt="2023-02-23T17:26:38.1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6/11/relationships/changesInfo" Target="changesInfos/changesInfo1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to Lotito" userId="S::v.lotito10@studenti.uniba.it::28bf4aa2-d714-4f46-b188-c4efefe53b6d" providerId="AD" clId="Web-{CF718BEC-79B7-43E4-A6FE-E679315E5602}"/>
    <pc:docChg chg="addSld modSld sldOrd">
      <pc:chgData name="Vito Lotito" userId="S::v.lotito10@studenti.uniba.it::28bf4aa2-d714-4f46-b188-c4efefe53b6d" providerId="AD" clId="Web-{CF718BEC-79B7-43E4-A6FE-E679315E5602}" dt="2023-02-23T17:26:38.174" v="2082" actId="20577"/>
      <pc:docMkLst>
        <pc:docMk/>
      </pc:docMkLst>
      <pc:sldChg chg="modSp">
        <pc:chgData name="Vito Lotito" userId="S::v.lotito10@studenti.uniba.it::28bf4aa2-d714-4f46-b188-c4efefe53b6d" providerId="AD" clId="Web-{CF718BEC-79B7-43E4-A6FE-E679315E5602}" dt="2023-02-23T17:26:38.174" v="2082" actId="20577"/>
        <pc:sldMkLst>
          <pc:docMk/>
          <pc:sldMk cId="421245145" sldId="256"/>
        </pc:sldMkLst>
        <pc:spChg chg="mod">
          <ac:chgData name="Vito Lotito" userId="S::v.lotito10@studenti.uniba.it::28bf4aa2-d714-4f46-b188-c4efefe53b6d" providerId="AD" clId="Web-{CF718BEC-79B7-43E4-A6FE-E679315E5602}" dt="2023-02-23T17:26:38.174" v="2082" actId="20577"/>
          <ac:spMkLst>
            <pc:docMk/>
            <pc:sldMk cId="421245145" sldId="256"/>
            <ac:spMk id="3" creationId="{5ECCBAE3-CEA3-4EE0-83F6-41CFC54D2B4A}"/>
          </ac:spMkLst>
        </pc:spChg>
      </pc:sldChg>
      <pc:sldChg chg="modSp">
        <pc:chgData name="Vito Lotito" userId="S::v.lotito10@studenti.uniba.it::28bf4aa2-d714-4f46-b188-c4efefe53b6d" providerId="AD" clId="Web-{CF718BEC-79B7-43E4-A6FE-E679315E5602}" dt="2023-02-23T16:42:25.731" v="917" actId="20577"/>
        <pc:sldMkLst>
          <pc:docMk/>
          <pc:sldMk cId="752814286" sldId="257"/>
        </pc:sldMkLst>
        <pc:spChg chg="mod">
          <ac:chgData name="Vito Lotito" userId="S::v.lotito10@studenti.uniba.it::28bf4aa2-d714-4f46-b188-c4efefe53b6d" providerId="AD" clId="Web-{CF718BEC-79B7-43E4-A6FE-E679315E5602}" dt="2023-02-23T16:42:25.731" v="917" actId="20577"/>
          <ac:spMkLst>
            <pc:docMk/>
            <pc:sldMk cId="752814286" sldId="257"/>
            <ac:spMk id="3" creationId="{D9A11267-FC52-4990-8D98-010AFABA5544}"/>
          </ac:spMkLst>
        </pc:spChg>
        <pc:picChg chg="mod">
          <ac:chgData name="Vito Lotito" userId="S::v.lotito10@studenti.uniba.it::28bf4aa2-d714-4f46-b188-c4efefe53b6d" providerId="AD" clId="Web-{CF718BEC-79B7-43E4-A6FE-E679315E5602}" dt="2023-02-23T16:35:24.954" v="628"/>
          <ac:picMkLst>
            <pc:docMk/>
            <pc:sldMk cId="752814286" sldId="257"/>
            <ac:picMk id="4" creationId="{A49728A4-123E-7982-1B04-9133A9EDAB99}"/>
          </ac:picMkLst>
        </pc:picChg>
        <pc:picChg chg="mod">
          <ac:chgData name="Vito Lotito" userId="S::v.lotito10@studenti.uniba.it::28bf4aa2-d714-4f46-b188-c4efefe53b6d" providerId="AD" clId="Web-{CF718BEC-79B7-43E4-A6FE-E679315E5602}" dt="2023-02-23T16:35:32.579" v="629"/>
          <ac:picMkLst>
            <pc:docMk/>
            <pc:sldMk cId="752814286" sldId="257"/>
            <ac:picMk id="5" creationId="{2C1B4BB2-5FC2-A794-3DC5-0397BDA9BFFD}"/>
          </ac:picMkLst>
        </pc:picChg>
      </pc:sldChg>
      <pc:sldChg chg="modSp">
        <pc:chgData name="Vito Lotito" userId="S::v.lotito10@studenti.uniba.it::28bf4aa2-d714-4f46-b188-c4efefe53b6d" providerId="AD" clId="Web-{CF718BEC-79B7-43E4-A6FE-E679315E5602}" dt="2023-02-23T16:32:04.996" v="627" actId="20577"/>
        <pc:sldMkLst>
          <pc:docMk/>
          <pc:sldMk cId="1420547054" sldId="281"/>
        </pc:sldMkLst>
        <pc:spChg chg="mod">
          <ac:chgData name="Vito Lotito" userId="S::v.lotito10@studenti.uniba.it::28bf4aa2-d714-4f46-b188-c4efefe53b6d" providerId="AD" clId="Web-{CF718BEC-79B7-43E4-A6FE-E679315E5602}" dt="2023-02-23T16:31:05.166" v="588" actId="20577"/>
          <ac:spMkLst>
            <pc:docMk/>
            <pc:sldMk cId="1420547054" sldId="281"/>
            <ac:spMk id="9" creationId="{8598ECEC-4413-4244-8F21-0076EC511806}"/>
          </ac:spMkLst>
        </pc:spChg>
        <pc:spChg chg="mod">
          <ac:chgData name="Vito Lotito" userId="S::v.lotito10@studenti.uniba.it::28bf4aa2-d714-4f46-b188-c4efefe53b6d" providerId="AD" clId="Web-{CF718BEC-79B7-43E4-A6FE-E679315E5602}" dt="2023-02-23T16:32:04.996" v="627" actId="20577"/>
          <ac:spMkLst>
            <pc:docMk/>
            <pc:sldMk cId="1420547054" sldId="281"/>
            <ac:spMk id="13" creationId="{258E9390-685C-4BAD-BFAD-EC56E81C4745}"/>
          </ac:spMkLst>
        </pc:spChg>
      </pc:sldChg>
      <pc:sldChg chg="modSp">
        <pc:chgData name="Vito Lotito" userId="S::v.lotito10@studenti.uniba.it::28bf4aa2-d714-4f46-b188-c4efefe53b6d" providerId="AD" clId="Web-{CF718BEC-79B7-43E4-A6FE-E679315E5602}" dt="2023-02-23T16:17:09.801" v="13" actId="20577"/>
        <pc:sldMkLst>
          <pc:docMk/>
          <pc:sldMk cId="4190434430" sldId="390"/>
        </pc:sldMkLst>
        <pc:spChg chg="mod">
          <ac:chgData name="Vito Lotito" userId="S::v.lotito10@studenti.uniba.it::28bf4aa2-d714-4f46-b188-c4efefe53b6d" providerId="AD" clId="Web-{CF718BEC-79B7-43E4-A6FE-E679315E5602}" dt="2023-02-23T16:17:09.801" v="13" actId="20577"/>
          <ac:spMkLst>
            <pc:docMk/>
            <pc:sldMk cId="4190434430" sldId="390"/>
            <ac:spMk id="4" creationId="{D30BBB74-600A-A07D-94BE-7771D56C72F5}"/>
          </ac:spMkLst>
        </pc:spChg>
        <pc:spChg chg="mod">
          <ac:chgData name="Vito Lotito" userId="S::v.lotito10@studenti.uniba.it::28bf4aa2-d714-4f46-b188-c4efefe53b6d" providerId="AD" clId="Web-{CF718BEC-79B7-43E4-A6FE-E679315E5602}" dt="2023-02-23T16:16:47.113" v="9" actId="20577"/>
          <ac:spMkLst>
            <pc:docMk/>
            <pc:sldMk cId="4190434430" sldId="390"/>
            <ac:spMk id="13" creationId="{258E9390-685C-4BAD-BFAD-EC56E81C4745}"/>
          </ac:spMkLst>
        </pc:spChg>
      </pc:sldChg>
      <pc:sldChg chg="modSp">
        <pc:chgData name="Vito Lotito" userId="S::v.lotito10@studenti.uniba.it::28bf4aa2-d714-4f46-b188-c4efefe53b6d" providerId="AD" clId="Web-{CF718BEC-79B7-43E4-A6FE-E679315E5602}" dt="2023-02-23T16:19:07.679" v="132" actId="20577"/>
        <pc:sldMkLst>
          <pc:docMk/>
          <pc:sldMk cId="2576174952" sldId="391"/>
        </pc:sldMkLst>
        <pc:spChg chg="mod">
          <ac:chgData name="Vito Lotito" userId="S::v.lotito10@studenti.uniba.it::28bf4aa2-d714-4f46-b188-c4efefe53b6d" providerId="AD" clId="Web-{CF718BEC-79B7-43E4-A6FE-E679315E5602}" dt="2023-02-23T16:19:07.679" v="132" actId="20577"/>
          <ac:spMkLst>
            <pc:docMk/>
            <pc:sldMk cId="2576174952" sldId="391"/>
            <ac:spMk id="12" creationId="{E5127060-CDBF-435F-9009-A5451CCE305D}"/>
          </ac:spMkLst>
        </pc:spChg>
      </pc:sldChg>
      <pc:sldChg chg="modSp">
        <pc:chgData name="Vito Lotito" userId="S::v.lotito10@studenti.uniba.it::28bf4aa2-d714-4f46-b188-c4efefe53b6d" providerId="AD" clId="Web-{CF718BEC-79B7-43E4-A6FE-E679315E5602}" dt="2023-02-23T16:27:18.551" v="568" actId="20577"/>
        <pc:sldMkLst>
          <pc:docMk/>
          <pc:sldMk cId="1244625418" sldId="393"/>
        </pc:sldMkLst>
        <pc:spChg chg="mod">
          <ac:chgData name="Vito Lotito" userId="S::v.lotito10@studenti.uniba.it::28bf4aa2-d714-4f46-b188-c4efefe53b6d" providerId="AD" clId="Web-{CF718BEC-79B7-43E4-A6FE-E679315E5602}" dt="2023-02-23T16:27:18.551" v="568" actId="20577"/>
          <ac:spMkLst>
            <pc:docMk/>
            <pc:sldMk cId="1244625418" sldId="393"/>
            <ac:spMk id="12" creationId="{E5127060-CDBF-435F-9009-A5451CCE305D}"/>
          </ac:spMkLst>
        </pc:spChg>
      </pc:sldChg>
      <pc:sldChg chg="modSp ord">
        <pc:chgData name="Vito Lotito" userId="S::v.lotito10@studenti.uniba.it::28bf4aa2-d714-4f46-b188-c4efefe53b6d" providerId="AD" clId="Web-{CF718BEC-79B7-43E4-A6FE-E679315E5602}" dt="2023-02-23T16:24:14.312" v="341" actId="20577"/>
        <pc:sldMkLst>
          <pc:docMk/>
          <pc:sldMk cId="260697798" sldId="394"/>
        </pc:sldMkLst>
        <pc:spChg chg="mod">
          <ac:chgData name="Vito Lotito" userId="S::v.lotito10@studenti.uniba.it::28bf4aa2-d714-4f46-b188-c4efefe53b6d" providerId="AD" clId="Web-{CF718BEC-79B7-43E4-A6FE-E679315E5602}" dt="2023-02-23T16:24:14.312" v="341" actId="20577"/>
          <ac:spMkLst>
            <pc:docMk/>
            <pc:sldMk cId="260697798" sldId="394"/>
            <ac:spMk id="12" creationId="{E5127060-CDBF-435F-9009-A5451CCE305D}"/>
          </ac:spMkLst>
        </pc:spChg>
      </pc:sldChg>
      <pc:sldChg chg="modSp">
        <pc:chgData name="Vito Lotito" userId="S::v.lotito10@studenti.uniba.it::28bf4aa2-d714-4f46-b188-c4efefe53b6d" providerId="AD" clId="Web-{CF718BEC-79B7-43E4-A6FE-E679315E5602}" dt="2023-02-23T16:42:04.121" v="886" actId="20577"/>
        <pc:sldMkLst>
          <pc:docMk/>
          <pc:sldMk cId="2228478225" sldId="397"/>
        </pc:sldMkLst>
        <pc:spChg chg="mod">
          <ac:chgData name="Vito Lotito" userId="S::v.lotito10@studenti.uniba.it::28bf4aa2-d714-4f46-b188-c4efefe53b6d" providerId="AD" clId="Web-{CF718BEC-79B7-43E4-A6FE-E679315E5602}" dt="2023-02-23T16:42:04.121" v="886" actId="20577"/>
          <ac:spMkLst>
            <pc:docMk/>
            <pc:sldMk cId="2228478225" sldId="397"/>
            <ac:spMk id="3" creationId="{D9A11267-FC52-4990-8D98-010AFABA5544}"/>
          </ac:spMkLst>
        </pc:spChg>
      </pc:sldChg>
      <pc:sldChg chg="modSp">
        <pc:chgData name="Vito Lotito" userId="S::v.lotito10@studenti.uniba.it::28bf4aa2-d714-4f46-b188-c4efefe53b6d" providerId="AD" clId="Web-{CF718BEC-79B7-43E4-A6FE-E679315E5602}" dt="2023-02-23T16:45:12.829" v="926" actId="20577"/>
        <pc:sldMkLst>
          <pc:docMk/>
          <pc:sldMk cId="1457762039" sldId="398"/>
        </pc:sldMkLst>
        <pc:spChg chg="mod">
          <ac:chgData name="Vito Lotito" userId="S::v.lotito10@studenti.uniba.it::28bf4aa2-d714-4f46-b188-c4efefe53b6d" providerId="AD" clId="Web-{CF718BEC-79B7-43E4-A6FE-E679315E5602}" dt="2023-02-23T16:45:12.829" v="926" actId="20577"/>
          <ac:spMkLst>
            <pc:docMk/>
            <pc:sldMk cId="1457762039" sldId="398"/>
            <ac:spMk id="3" creationId="{D9A11267-FC52-4990-8D98-010AFABA5544}"/>
          </ac:spMkLst>
        </pc:spChg>
      </pc:sldChg>
      <pc:sldChg chg="modSp">
        <pc:chgData name="Vito Lotito" userId="S::v.lotito10@studenti.uniba.it::28bf4aa2-d714-4f46-b188-c4efefe53b6d" providerId="AD" clId="Web-{CF718BEC-79B7-43E4-A6FE-E679315E5602}" dt="2023-02-23T16:51:59.980" v="1017" actId="20577"/>
        <pc:sldMkLst>
          <pc:docMk/>
          <pc:sldMk cId="1446528246" sldId="399"/>
        </pc:sldMkLst>
        <pc:spChg chg="mod">
          <ac:chgData name="Vito Lotito" userId="S::v.lotito10@studenti.uniba.it::28bf4aa2-d714-4f46-b188-c4efefe53b6d" providerId="AD" clId="Web-{CF718BEC-79B7-43E4-A6FE-E679315E5602}" dt="2023-02-23T16:51:59.980" v="1017" actId="20577"/>
          <ac:spMkLst>
            <pc:docMk/>
            <pc:sldMk cId="1446528246" sldId="399"/>
            <ac:spMk id="3" creationId="{D9A11267-FC52-4990-8D98-010AFABA5544}"/>
          </ac:spMkLst>
        </pc:spChg>
      </pc:sldChg>
      <pc:sldChg chg="modSp">
        <pc:chgData name="Vito Lotito" userId="S::v.lotito10@studenti.uniba.it::28bf4aa2-d714-4f46-b188-c4efefe53b6d" providerId="AD" clId="Web-{CF718BEC-79B7-43E4-A6FE-E679315E5602}" dt="2023-02-23T16:55:35.830" v="1130" actId="20577"/>
        <pc:sldMkLst>
          <pc:docMk/>
          <pc:sldMk cId="1803841387" sldId="400"/>
        </pc:sldMkLst>
        <pc:spChg chg="mod">
          <ac:chgData name="Vito Lotito" userId="S::v.lotito10@studenti.uniba.it::28bf4aa2-d714-4f46-b188-c4efefe53b6d" providerId="AD" clId="Web-{CF718BEC-79B7-43E4-A6FE-E679315E5602}" dt="2023-02-23T16:55:35.830" v="1130" actId="20577"/>
          <ac:spMkLst>
            <pc:docMk/>
            <pc:sldMk cId="1803841387" sldId="400"/>
            <ac:spMk id="3" creationId="{D9A11267-FC52-4990-8D98-010AFABA5544}"/>
          </ac:spMkLst>
        </pc:spChg>
      </pc:sldChg>
      <pc:sldChg chg="modSp">
        <pc:chgData name="Vito Lotito" userId="S::v.lotito10@studenti.uniba.it::28bf4aa2-d714-4f46-b188-c4efefe53b6d" providerId="AD" clId="Web-{CF718BEC-79B7-43E4-A6FE-E679315E5602}" dt="2023-02-23T16:56:12.596" v="1161" actId="20577"/>
        <pc:sldMkLst>
          <pc:docMk/>
          <pc:sldMk cId="647754462" sldId="402"/>
        </pc:sldMkLst>
        <pc:spChg chg="mod">
          <ac:chgData name="Vito Lotito" userId="S::v.lotito10@studenti.uniba.it::28bf4aa2-d714-4f46-b188-c4efefe53b6d" providerId="AD" clId="Web-{CF718BEC-79B7-43E4-A6FE-E679315E5602}" dt="2023-02-23T16:56:12.596" v="1161" actId="20577"/>
          <ac:spMkLst>
            <pc:docMk/>
            <pc:sldMk cId="647754462" sldId="402"/>
            <ac:spMk id="3" creationId="{D9A11267-FC52-4990-8D98-010AFABA5544}"/>
          </ac:spMkLst>
        </pc:spChg>
      </pc:sldChg>
      <pc:sldChg chg="modSp">
        <pc:chgData name="Vito Lotito" userId="S::v.lotito10@studenti.uniba.it::28bf4aa2-d714-4f46-b188-c4efefe53b6d" providerId="AD" clId="Web-{CF718BEC-79B7-43E4-A6FE-E679315E5602}" dt="2023-02-23T16:59:49.524" v="1312" actId="20577"/>
        <pc:sldMkLst>
          <pc:docMk/>
          <pc:sldMk cId="3203068867" sldId="403"/>
        </pc:sldMkLst>
        <pc:spChg chg="mod">
          <ac:chgData name="Vito Lotito" userId="S::v.lotito10@studenti.uniba.it::28bf4aa2-d714-4f46-b188-c4efefe53b6d" providerId="AD" clId="Web-{CF718BEC-79B7-43E4-A6FE-E679315E5602}" dt="2023-02-23T16:59:49.524" v="1312" actId="20577"/>
          <ac:spMkLst>
            <pc:docMk/>
            <pc:sldMk cId="3203068867" sldId="403"/>
            <ac:spMk id="3" creationId="{D9A11267-FC52-4990-8D98-010AFABA5544}"/>
          </ac:spMkLst>
        </pc:spChg>
      </pc:sldChg>
      <pc:sldChg chg="modSp">
        <pc:chgData name="Vito Lotito" userId="S::v.lotito10@studenti.uniba.it::28bf4aa2-d714-4f46-b188-c4efefe53b6d" providerId="AD" clId="Web-{CF718BEC-79B7-43E4-A6FE-E679315E5602}" dt="2023-02-23T17:01:40.433" v="1631" actId="20577"/>
        <pc:sldMkLst>
          <pc:docMk/>
          <pc:sldMk cId="1033804284" sldId="404"/>
        </pc:sldMkLst>
        <pc:spChg chg="mod">
          <ac:chgData name="Vito Lotito" userId="S::v.lotito10@studenti.uniba.it::28bf4aa2-d714-4f46-b188-c4efefe53b6d" providerId="AD" clId="Web-{CF718BEC-79B7-43E4-A6FE-E679315E5602}" dt="2023-02-23T17:01:40.433" v="1631" actId="20577"/>
          <ac:spMkLst>
            <pc:docMk/>
            <pc:sldMk cId="1033804284" sldId="404"/>
            <ac:spMk id="3" creationId="{D9A11267-FC52-4990-8D98-010AFABA5544}"/>
          </ac:spMkLst>
        </pc:spChg>
      </pc:sldChg>
      <pc:sldChg chg="modSp">
        <pc:chgData name="Vito Lotito" userId="S::v.lotito10@studenti.uniba.it::28bf4aa2-d714-4f46-b188-c4efefe53b6d" providerId="AD" clId="Web-{CF718BEC-79B7-43E4-A6FE-E679315E5602}" dt="2023-02-23T16:26:00.487" v="463" actId="20577"/>
        <pc:sldMkLst>
          <pc:docMk/>
          <pc:sldMk cId="4182456292" sldId="406"/>
        </pc:sldMkLst>
        <pc:spChg chg="mod">
          <ac:chgData name="Vito Lotito" userId="S::v.lotito10@studenti.uniba.it::28bf4aa2-d714-4f46-b188-c4efefe53b6d" providerId="AD" clId="Web-{CF718BEC-79B7-43E4-A6FE-E679315E5602}" dt="2023-02-23T16:26:00.487" v="463" actId="20577"/>
          <ac:spMkLst>
            <pc:docMk/>
            <pc:sldMk cId="4182456292" sldId="406"/>
            <ac:spMk id="12" creationId="{E5127060-CDBF-435F-9009-A5451CCE305D}"/>
          </ac:spMkLst>
        </pc:spChg>
      </pc:sldChg>
      <pc:sldChg chg="modSp add replId">
        <pc:chgData name="Vito Lotito" userId="S::v.lotito10@studenti.uniba.it::28bf4aa2-d714-4f46-b188-c4efefe53b6d" providerId="AD" clId="Web-{CF718BEC-79B7-43E4-A6FE-E679315E5602}" dt="2023-02-23T16:30:41.010" v="572" actId="20577"/>
        <pc:sldMkLst>
          <pc:docMk/>
          <pc:sldMk cId="2458811497" sldId="411"/>
        </pc:sldMkLst>
        <pc:spChg chg="mod">
          <ac:chgData name="Vito Lotito" userId="S::v.lotito10@studenti.uniba.it::28bf4aa2-d714-4f46-b188-c4efefe53b6d" providerId="AD" clId="Web-{CF718BEC-79B7-43E4-A6FE-E679315E5602}" dt="2023-02-23T16:30:41.010" v="572" actId="20577"/>
          <ac:spMkLst>
            <pc:docMk/>
            <pc:sldMk cId="2458811497" sldId="411"/>
            <ac:spMk id="11" creationId="{23418ADF-358F-4647-A511-FCFFEDA83429}"/>
          </ac:spMkLst>
        </pc:spChg>
      </pc:sldChg>
      <pc:sldChg chg="delSp modSp add replId">
        <pc:chgData name="Vito Lotito" userId="S::v.lotito10@studenti.uniba.it::28bf4aa2-d714-4f46-b188-c4efefe53b6d" providerId="AD" clId="Web-{CF718BEC-79B7-43E4-A6FE-E679315E5602}" dt="2023-02-23T17:15:56.455" v="2061" actId="20577"/>
        <pc:sldMkLst>
          <pc:docMk/>
          <pc:sldMk cId="3430389991" sldId="412"/>
        </pc:sldMkLst>
        <pc:spChg chg="mod">
          <ac:chgData name="Vito Lotito" userId="S::v.lotito10@studenti.uniba.it::28bf4aa2-d714-4f46-b188-c4efefe53b6d" providerId="AD" clId="Web-{CF718BEC-79B7-43E4-A6FE-E679315E5602}" dt="2023-02-23T17:15:56.455" v="2061" actId="20577"/>
          <ac:spMkLst>
            <pc:docMk/>
            <pc:sldMk cId="3430389991" sldId="412"/>
            <ac:spMk id="3" creationId="{D9A11267-FC52-4990-8D98-010AFABA5544}"/>
          </ac:spMkLst>
        </pc:spChg>
        <pc:spChg chg="mod">
          <ac:chgData name="Vito Lotito" userId="S::v.lotito10@studenti.uniba.it::28bf4aa2-d714-4f46-b188-c4efefe53b6d" providerId="AD" clId="Web-{CF718BEC-79B7-43E4-A6FE-E679315E5602}" dt="2023-02-23T17:02:45.528" v="1664" actId="20577"/>
          <ac:spMkLst>
            <pc:docMk/>
            <pc:sldMk cId="3430389991" sldId="412"/>
            <ac:spMk id="10" creationId="{80241F4F-AC05-82B5-C186-EBF258BCEEF9}"/>
          </ac:spMkLst>
        </pc:spChg>
        <pc:picChg chg="del">
          <ac:chgData name="Vito Lotito" userId="S::v.lotito10@studenti.uniba.it::28bf4aa2-d714-4f46-b188-c4efefe53b6d" providerId="AD" clId="Web-{CF718BEC-79B7-43E4-A6FE-E679315E5602}" dt="2023-02-23T17:04:38.594" v="1965"/>
          <ac:picMkLst>
            <pc:docMk/>
            <pc:sldMk cId="3430389991" sldId="412"/>
            <ac:picMk id="7" creationId="{BB975509-10C3-4B0F-1DA9-D6FCC5BD04BE}"/>
          </ac:picMkLst>
        </pc:picChg>
      </pc:sldChg>
    </pc:docChg>
  </pc:docChgLst>
  <pc:docChgLst>
    <pc:chgData name="Francesco Panza" userId="b5dd9b02-80b5-455d-9518-c088759ccfea" providerId="ADAL" clId="{1AF2C7D8-7A5A-4AA8-9531-80CAEEDA4CA3}"/>
    <pc:docChg chg="undo custSel modSld">
      <pc:chgData name="Francesco Panza" userId="b5dd9b02-80b5-455d-9518-c088759ccfea" providerId="ADAL" clId="{1AF2C7D8-7A5A-4AA8-9531-80CAEEDA4CA3}" dt="2023-02-23T17:15:31.655" v="335" actId="1076"/>
      <pc:docMkLst>
        <pc:docMk/>
      </pc:docMkLst>
      <pc:sldChg chg="addSp modSp mod">
        <pc:chgData name="Francesco Panza" userId="b5dd9b02-80b5-455d-9518-c088759ccfea" providerId="ADAL" clId="{1AF2C7D8-7A5A-4AA8-9531-80CAEEDA4CA3}" dt="2023-02-23T16:41:33.335" v="267" actId="1076"/>
        <pc:sldMkLst>
          <pc:docMk/>
          <pc:sldMk cId="752814286" sldId="257"/>
        </pc:sldMkLst>
        <pc:spChg chg="mod">
          <ac:chgData name="Francesco Panza" userId="b5dd9b02-80b5-455d-9518-c088759ccfea" providerId="ADAL" clId="{1AF2C7D8-7A5A-4AA8-9531-80CAEEDA4CA3}" dt="2023-02-23T16:41:16.610" v="265" actId="1076"/>
          <ac:spMkLst>
            <pc:docMk/>
            <pc:sldMk cId="752814286" sldId="257"/>
            <ac:spMk id="3" creationId="{D9A11267-FC52-4990-8D98-010AFABA5544}"/>
          </ac:spMkLst>
        </pc:spChg>
        <pc:spChg chg="mod">
          <ac:chgData name="Francesco Panza" userId="b5dd9b02-80b5-455d-9518-c088759ccfea" providerId="ADAL" clId="{1AF2C7D8-7A5A-4AA8-9531-80CAEEDA4CA3}" dt="2023-02-23T16:41:33.335" v="267" actId="1076"/>
          <ac:spMkLst>
            <pc:docMk/>
            <pc:sldMk cId="752814286" sldId="257"/>
            <ac:spMk id="10" creationId="{80241F4F-AC05-82B5-C186-EBF258BCEEF9}"/>
          </ac:spMkLst>
        </pc:spChg>
        <pc:picChg chg="mod">
          <ac:chgData name="Francesco Panza" userId="b5dd9b02-80b5-455d-9518-c088759ccfea" providerId="ADAL" clId="{1AF2C7D8-7A5A-4AA8-9531-80CAEEDA4CA3}" dt="2023-02-23T16:40:41.549" v="257" actId="1076"/>
          <ac:picMkLst>
            <pc:docMk/>
            <pc:sldMk cId="752814286" sldId="257"/>
            <ac:picMk id="5" creationId="{2C1B4BB2-5FC2-A794-3DC5-0397BDA9BFFD}"/>
          </ac:picMkLst>
        </pc:picChg>
        <pc:picChg chg="add mod">
          <ac:chgData name="Francesco Panza" userId="b5dd9b02-80b5-455d-9518-c088759ccfea" providerId="ADAL" clId="{1AF2C7D8-7A5A-4AA8-9531-80CAEEDA4CA3}" dt="2023-02-23T16:40:57.275" v="260" actId="1076"/>
          <ac:picMkLst>
            <pc:docMk/>
            <pc:sldMk cId="752814286" sldId="257"/>
            <ac:picMk id="7" creationId="{D0C8BE0F-4D9A-3B15-D997-9D9040B888AC}"/>
          </ac:picMkLst>
        </pc:picChg>
      </pc:sldChg>
      <pc:sldChg chg="delSp mod">
        <pc:chgData name="Francesco Panza" userId="b5dd9b02-80b5-455d-9518-c088759ccfea" providerId="ADAL" clId="{1AF2C7D8-7A5A-4AA8-9531-80CAEEDA4CA3}" dt="2023-02-23T16:50:45.922" v="299" actId="478"/>
        <pc:sldMkLst>
          <pc:docMk/>
          <pc:sldMk cId="260697798" sldId="394"/>
        </pc:sldMkLst>
        <pc:spChg chg="del">
          <ac:chgData name="Francesco Panza" userId="b5dd9b02-80b5-455d-9518-c088759ccfea" providerId="ADAL" clId="{1AF2C7D8-7A5A-4AA8-9531-80CAEEDA4CA3}" dt="2023-02-23T16:50:45.922" v="299" actId="478"/>
          <ac:spMkLst>
            <pc:docMk/>
            <pc:sldMk cId="260697798" sldId="394"/>
            <ac:spMk id="21" creationId="{648238ED-7EEA-A92C-EA1E-7DE08EEE9F27}"/>
          </ac:spMkLst>
        </pc:spChg>
      </pc:sldChg>
      <pc:sldChg chg="addSp delSp modSp mod">
        <pc:chgData name="Francesco Panza" userId="b5dd9b02-80b5-455d-9518-c088759ccfea" providerId="ADAL" clId="{1AF2C7D8-7A5A-4AA8-9531-80CAEEDA4CA3}" dt="2023-02-23T16:51:08.881" v="300" actId="478"/>
        <pc:sldMkLst>
          <pc:docMk/>
          <pc:sldMk cId="1457762039" sldId="398"/>
        </pc:sldMkLst>
        <pc:spChg chg="mod">
          <ac:chgData name="Francesco Panza" userId="b5dd9b02-80b5-455d-9518-c088759ccfea" providerId="ADAL" clId="{1AF2C7D8-7A5A-4AA8-9531-80CAEEDA4CA3}" dt="2023-02-23T16:49:31.496" v="284" actId="1076"/>
          <ac:spMkLst>
            <pc:docMk/>
            <pc:sldMk cId="1457762039" sldId="398"/>
            <ac:spMk id="2" creationId="{286E938C-9D94-4B05-979A-D39FFC457291}"/>
          </ac:spMkLst>
        </pc:spChg>
        <pc:spChg chg="mod">
          <ac:chgData name="Francesco Panza" userId="b5dd9b02-80b5-455d-9518-c088759ccfea" providerId="ADAL" clId="{1AF2C7D8-7A5A-4AA8-9531-80CAEEDA4CA3}" dt="2023-02-23T16:49:50.148" v="292" actId="14100"/>
          <ac:spMkLst>
            <pc:docMk/>
            <pc:sldMk cId="1457762039" sldId="398"/>
            <ac:spMk id="3" creationId="{D9A11267-FC52-4990-8D98-010AFABA5544}"/>
          </ac:spMkLst>
        </pc:spChg>
        <pc:spChg chg="mod">
          <ac:chgData name="Francesco Panza" userId="b5dd9b02-80b5-455d-9518-c088759ccfea" providerId="ADAL" clId="{1AF2C7D8-7A5A-4AA8-9531-80CAEEDA4CA3}" dt="2023-02-23T16:49:35.591" v="285" actId="1076"/>
          <ac:spMkLst>
            <pc:docMk/>
            <pc:sldMk cId="1457762039" sldId="398"/>
            <ac:spMk id="10" creationId="{80241F4F-AC05-82B5-C186-EBF258BCEEF9}"/>
          </ac:spMkLst>
        </pc:spChg>
        <pc:spChg chg="del">
          <ac:chgData name="Francesco Panza" userId="b5dd9b02-80b5-455d-9518-c088759ccfea" providerId="ADAL" clId="{1AF2C7D8-7A5A-4AA8-9531-80CAEEDA4CA3}" dt="2023-02-23T16:51:08.881" v="300" actId="478"/>
          <ac:spMkLst>
            <pc:docMk/>
            <pc:sldMk cId="1457762039" sldId="398"/>
            <ac:spMk id="21" creationId="{A3689B84-9CC2-8243-E9C5-C30FF790E04A}"/>
          </ac:spMkLst>
        </pc:spChg>
        <pc:picChg chg="add mod">
          <ac:chgData name="Francesco Panza" userId="b5dd9b02-80b5-455d-9518-c088759ccfea" providerId="ADAL" clId="{1AF2C7D8-7A5A-4AA8-9531-80CAEEDA4CA3}" dt="2023-02-23T16:50:00.041" v="297" actId="1076"/>
          <ac:picMkLst>
            <pc:docMk/>
            <pc:sldMk cId="1457762039" sldId="398"/>
            <ac:picMk id="5" creationId="{580A0E43-C429-9320-C5C9-C31067795670}"/>
          </ac:picMkLst>
        </pc:picChg>
        <pc:picChg chg="del">
          <ac:chgData name="Francesco Panza" userId="b5dd9b02-80b5-455d-9518-c088759ccfea" providerId="ADAL" clId="{1AF2C7D8-7A5A-4AA8-9531-80CAEEDA4CA3}" dt="2023-02-23T16:48:18.417" v="268" actId="478"/>
          <ac:picMkLst>
            <pc:docMk/>
            <pc:sldMk cId="1457762039" sldId="398"/>
            <ac:picMk id="6" creationId="{B7C8EA02-4AEF-B674-4624-6D09130BF340}"/>
          </ac:picMkLst>
        </pc:picChg>
        <pc:picChg chg="add mod">
          <ac:chgData name="Francesco Panza" userId="b5dd9b02-80b5-455d-9518-c088759ccfea" providerId="ADAL" clId="{1AF2C7D8-7A5A-4AA8-9531-80CAEEDA4CA3}" dt="2023-02-23T16:50:03.468" v="298" actId="1076"/>
          <ac:picMkLst>
            <pc:docMk/>
            <pc:sldMk cId="1457762039" sldId="398"/>
            <ac:picMk id="8" creationId="{16A7E5E4-294E-52E7-B2BE-4F9409B583DD}"/>
          </ac:picMkLst>
        </pc:picChg>
        <pc:picChg chg="add mod">
          <ac:chgData name="Francesco Panza" userId="b5dd9b02-80b5-455d-9518-c088759ccfea" providerId="ADAL" clId="{1AF2C7D8-7A5A-4AA8-9531-80CAEEDA4CA3}" dt="2023-02-23T16:49:58.458" v="296" actId="1076"/>
          <ac:picMkLst>
            <pc:docMk/>
            <pc:sldMk cId="1457762039" sldId="398"/>
            <ac:picMk id="11" creationId="{F48D1504-DF66-EA7B-1DF9-7BC2FC101CEB}"/>
          </ac:picMkLst>
        </pc:picChg>
      </pc:sldChg>
      <pc:sldChg chg="addSp delSp modSp mod">
        <pc:chgData name="Francesco Panza" userId="b5dd9b02-80b5-455d-9518-c088759ccfea" providerId="ADAL" clId="{1AF2C7D8-7A5A-4AA8-9531-80CAEEDA4CA3}" dt="2023-02-23T16:56:34.998" v="311" actId="1076"/>
        <pc:sldMkLst>
          <pc:docMk/>
          <pc:sldMk cId="1803841387" sldId="400"/>
        </pc:sldMkLst>
        <pc:spChg chg="mod">
          <ac:chgData name="Francesco Panza" userId="b5dd9b02-80b5-455d-9518-c088759ccfea" providerId="ADAL" clId="{1AF2C7D8-7A5A-4AA8-9531-80CAEEDA4CA3}" dt="2023-02-23T16:56:29.927" v="310" actId="1076"/>
          <ac:spMkLst>
            <pc:docMk/>
            <pc:sldMk cId="1803841387" sldId="400"/>
            <ac:spMk id="3" creationId="{D9A11267-FC52-4990-8D98-010AFABA5544}"/>
          </ac:spMkLst>
        </pc:spChg>
        <pc:spChg chg="mod">
          <ac:chgData name="Francesco Panza" userId="b5dd9b02-80b5-455d-9518-c088759ccfea" providerId="ADAL" clId="{1AF2C7D8-7A5A-4AA8-9531-80CAEEDA4CA3}" dt="2023-02-23T16:56:34.998" v="311" actId="1076"/>
          <ac:spMkLst>
            <pc:docMk/>
            <pc:sldMk cId="1803841387" sldId="400"/>
            <ac:spMk id="10" creationId="{80241F4F-AC05-82B5-C186-EBF258BCEEF9}"/>
          </ac:spMkLst>
        </pc:spChg>
        <pc:picChg chg="del">
          <ac:chgData name="Francesco Panza" userId="b5dd9b02-80b5-455d-9518-c088759ccfea" providerId="ADAL" clId="{1AF2C7D8-7A5A-4AA8-9531-80CAEEDA4CA3}" dt="2023-02-23T16:54:14.431" v="301" actId="478"/>
          <ac:picMkLst>
            <pc:docMk/>
            <pc:sldMk cId="1803841387" sldId="400"/>
            <ac:picMk id="4" creationId="{D1DAF82D-F9E7-F436-89BB-EE6DDFB59DF3}"/>
          </ac:picMkLst>
        </pc:picChg>
        <pc:picChg chg="add mod">
          <ac:chgData name="Francesco Panza" userId="b5dd9b02-80b5-455d-9518-c088759ccfea" providerId="ADAL" clId="{1AF2C7D8-7A5A-4AA8-9531-80CAEEDA4CA3}" dt="2023-02-23T16:54:52.090" v="307" actId="14100"/>
          <ac:picMkLst>
            <pc:docMk/>
            <pc:sldMk cId="1803841387" sldId="400"/>
            <ac:picMk id="6" creationId="{40C0C3BB-2921-405D-460F-2334E811A846}"/>
          </ac:picMkLst>
        </pc:picChg>
      </pc:sldChg>
      <pc:sldChg chg="addSp modSp mod">
        <pc:chgData name="Francesco Panza" userId="b5dd9b02-80b5-455d-9518-c088759ccfea" providerId="ADAL" clId="{1AF2C7D8-7A5A-4AA8-9531-80CAEEDA4CA3}" dt="2023-02-23T17:14:54.832" v="333" actId="14100"/>
        <pc:sldMkLst>
          <pc:docMk/>
          <pc:sldMk cId="3203068867" sldId="403"/>
        </pc:sldMkLst>
        <pc:spChg chg="mod">
          <ac:chgData name="Francesco Panza" userId="b5dd9b02-80b5-455d-9518-c088759ccfea" providerId="ADAL" clId="{1AF2C7D8-7A5A-4AA8-9531-80CAEEDA4CA3}" dt="2023-02-23T16:59:49.485" v="329" actId="27636"/>
          <ac:spMkLst>
            <pc:docMk/>
            <pc:sldMk cId="3203068867" sldId="403"/>
            <ac:spMk id="2" creationId="{286E938C-9D94-4B05-979A-D39FFC457291}"/>
          </ac:spMkLst>
        </pc:spChg>
        <pc:spChg chg="mod">
          <ac:chgData name="Francesco Panza" userId="b5dd9b02-80b5-455d-9518-c088759ccfea" providerId="ADAL" clId="{1AF2C7D8-7A5A-4AA8-9531-80CAEEDA4CA3}" dt="2023-02-23T16:59:39.241" v="326" actId="14100"/>
          <ac:spMkLst>
            <pc:docMk/>
            <pc:sldMk cId="3203068867" sldId="403"/>
            <ac:spMk id="3" creationId="{D9A11267-FC52-4990-8D98-010AFABA5544}"/>
          </ac:spMkLst>
        </pc:spChg>
        <pc:spChg chg="mod">
          <ac:chgData name="Francesco Panza" userId="b5dd9b02-80b5-455d-9518-c088759ccfea" providerId="ADAL" clId="{1AF2C7D8-7A5A-4AA8-9531-80CAEEDA4CA3}" dt="2023-02-23T16:59:54.579" v="330" actId="1076"/>
          <ac:spMkLst>
            <pc:docMk/>
            <pc:sldMk cId="3203068867" sldId="403"/>
            <ac:spMk id="10" creationId="{80241F4F-AC05-82B5-C186-EBF258BCEEF9}"/>
          </ac:spMkLst>
        </pc:spChg>
        <pc:picChg chg="mod">
          <ac:chgData name="Francesco Panza" userId="b5dd9b02-80b5-455d-9518-c088759ccfea" providerId="ADAL" clId="{1AF2C7D8-7A5A-4AA8-9531-80CAEEDA4CA3}" dt="2023-02-23T16:59:28.195" v="321" actId="1076"/>
          <ac:picMkLst>
            <pc:docMk/>
            <pc:sldMk cId="3203068867" sldId="403"/>
            <ac:picMk id="4" creationId="{DE68A698-2E01-4851-F2AB-DB45D66D242F}"/>
          </ac:picMkLst>
        </pc:picChg>
        <pc:picChg chg="add mod">
          <ac:chgData name="Francesco Panza" userId="b5dd9b02-80b5-455d-9518-c088759ccfea" providerId="ADAL" clId="{1AF2C7D8-7A5A-4AA8-9531-80CAEEDA4CA3}" dt="2023-02-23T17:14:54.832" v="333" actId="14100"/>
          <ac:picMkLst>
            <pc:docMk/>
            <pc:sldMk cId="3203068867" sldId="403"/>
            <ac:picMk id="6" creationId="{928170DB-EF0D-9AC6-2047-3F99C133AA04}"/>
          </ac:picMkLst>
        </pc:picChg>
        <pc:picChg chg="mod">
          <ac:chgData name="Francesco Panza" userId="b5dd9b02-80b5-455d-9518-c088759ccfea" providerId="ADAL" clId="{1AF2C7D8-7A5A-4AA8-9531-80CAEEDA4CA3}" dt="2023-02-23T17:14:51.718" v="332" actId="14100"/>
          <ac:picMkLst>
            <pc:docMk/>
            <pc:sldMk cId="3203068867" sldId="403"/>
            <ac:picMk id="7" creationId="{D1D40236-F8BF-A71F-4A65-D0EA5F4875C7}"/>
          </ac:picMkLst>
        </pc:picChg>
      </pc:sldChg>
      <pc:sldChg chg="addSp delSp modSp mod modClrScheme chgLayout">
        <pc:chgData name="Francesco Panza" userId="b5dd9b02-80b5-455d-9518-c088759ccfea" providerId="ADAL" clId="{1AF2C7D8-7A5A-4AA8-9531-80CAEEDA4CA3}" dt="2023-02-23T16:39:31.906" v="254" actId="108"/>
        <pc:sldMkLst>
          <pc:docMk/>
          <pc:sldMk cId="2458811497" sldId="411"/>
        </pc:sldMkLst>
        <pc:spChg chg="add mod">
          <ac:chgData name="Francesco Panza" userId="b5dd9b02-80b5-455d-9518-c088759ccfea" providerId="ADAL" clId="{1AF2C7D8-7A5A-4AA8-9531-80CAEEDA4CA3}" dt="2023-02-23T16:39:31.906" v="254" actId="108"/>
          <ac:spMkLst>
            <pc:docMk/>
            <pc:sldMk cId="2458811497" sldId="411"/>
            <ac:spMk id="9" creationId="{2978AD0F-EEA4-EBC9-2A5E-A545B331F90C}"/>
          </ac:spMkLst>
        </pc:spChg>
        <pc:spChg chg="mod">
          <ac:chgData name="Francesco Panza" userId="b5dd9b02-80b5-455d-9518-c088759ccfea" providerId="ADAL" clId="{1AF2C7D8-7A5A-4AA8-9531-80CAEEDA4CA3}" dt="2023-02-23T16:36:24.674" v="38" actId="26606"/>
          <ac:spMkLst>
            <pc:docMk/>
            <pc:sldMk cId="2458811497" sldId="411"/>
            <ac:spMk id="11" creationId="{23418ADF-358F-4647-A511-FCFFEDA83429}"/>
          </ac:spMkLst>
        </pc:spChg>
        <pc:spChg chg="add del mod">
          <ac:chgData name="Francesco Panza" userId="b5dd9b02-80b5-455d-9518-c088759ccfea" providerId="ADAL" clId="{1AF2C7D8-7A5A-4AA8-9531-80CAEEDA4CA3}" dt="2023-02-23T16:35:07.963" v="11" actId="931"/>
          <ac:spMkLst>
            <pc:docMk/>
            <pc:sldMk cId="2458811497" sldId="411"/>
            <ac:spMk id="12" creationId="{E5127060-CDBF-435F-9009-A5451CCE305D}"/>
          </ac:spMkLst>
        </pc:spChg>
        <pc:spChg chg="add del">
          <ac:chgData name="Francesco Panza" userId="b5dd9b02-80b5-455d-9518-c088759ccfea" providerId="ADAL" clId="{1AF2C7D8-7A5A-4AA8-9531-80CAEEDA4CA3}" dt="2023-02-23T16:35:20.137" v="16" actId="478"/>
          <ac:spMkLst>
            <pc:docMk/>
            <pc:sldMk cId="2458811497" sldId="411"/>
            <ac:spMk id="13" creationId="{400BABC2-6D11-1465-3481-2BDC9301FB7E}"/>
          </ac:spMkLst>
        </pc:spChg>
        <pc:spChg chg="add del mod">
          <ac:chgData name="Francesco Panza" userId="b5dd9b02-80b5-455d-9518-c088759ccfea" providerId="ADAL" clId="{1AF2C7D8-7A5A-4AA8-9531-80CAEEDA4CA3}" dt="2023-02-23T16:36:09.960" v="36" actId="26606"/>
          <ac:spMkLst>
            <pc:docMk/>
            <pc:sldMk cId="2458811497" sldId="411"/>
            <ac:spMk id="14" creationId="{EC203C87-C7C0-4C70-28F9-FA2D7D1D5144}"/>
          </ac:spMkLst>
        </pc:spChg>
        <pc:spChg chg="add del mod">
          <ac:chgData name="Francesco Panza" userId="b5dd9b02-80b5-455d-9518-c088759ccfea" providerId="ADAL" clId="{1AF2C7D8-7A5A-4AA8-9531-80CAEEDA4CA3}" dt="2023-02-23T16:36:09.960" v="36" actId="26606"/>
          <ac:spMkLst>
            <pc:docMk/>
            <pc:sldMk cId="2458811497" sldId="411"/>
            <ac:spMk id="15" creationId="{1552F486-01F8-A12C-C3F3-DF93C9B05CCD}"/>
          </ac:spMkLst>
        </pc:spChg>
        <pc:spChg chg="add del mod">
          <ac:chgData name="Francesco Panza" userId="b5dd9b02-80b5-455d-9518-c088759ccfea" providerId="ADAL" clId="{1AF2C7D8-7A5A-4AA8-9531-80CAEEDA4CA3}" dt="2023-02-23T16:34:50.842" v="8" actId="26606"/>
          <ac:spMkLst>
            <pc:docMk/>
            <pc:sldMk cId="2458811497" sldId="411"/>
            <ac:spMk id="16" creationId="{B0EA1BCF-B194-57D2-6C21-749592066877}"/>
          </ac:spMkLst>
        </pc:spChg>
        <pc:spChg chg="add del mod">
          <ac:chgData name="Francesco Panza" userId="b5dd9b02-80b5-455d-9518-c088759ccfea" providerId="ADAL" clId="{1AF2C7D8-7A5A-4AA8-9531-80CAEEDA4CA3}" dt="2023-02-23T16:36:09.960" v="36" actId="26606"/>
          <ac:spMkLst>
            <pc:docMk/>
            <pc:sldMk cId="2458811497" sldId="411"/>
            <ac:spMk id="17" creationId="{E85BA21C-0811-9660-AAF3-728EB2936C29}"/>
          </ac:spMkLst>
        </pc:spChg>
        <pc:spChg chg="add del">
          <ac:chgData name="Francesco Panza" userId="b5dd9b02-80b5-455d-9518-c088759ccfea" providerId="ADAL" clId="{1AF2C7D8-7A5A-4AA8-9531-80CAEEDA4CA3}" dt="2023-02-23T16:35:16.494" v="15" actId="478"/>
          <ac:spMkLst>
            <pc:docMk/>
            <pc:sldMk cId="2458811497" sldId="411"/>
            <ac:spMk id="18" creationId="{D7AB4DA3-0A47-4B73-C6E3-2C95867D979E}"/>
          </ac:spMkLst>
        </pc:spChg>
        <pc:spChg chg="add del mod">
          <ac:chgData name="Francesco Panza" userId="b5dd9b02-80b5-455d-9518-c088759ccfea" providerId="ADAL" clId="{1AF2C7D8-7A5A-4AA8-9531-80CAEEDA4CA3}" dt="2023-02-23T16:35:48.392" v="29" actId="478"/>
          <ac:spMkLst>
            <pc:docMk/>
            <pc:sldMk cId="2458811497" sldId="411"/>
            <ac:spMk id="20" creationId="{43FC0336-C71B-1913-9891-2C086CD190C8}"/>
          </ac:spMkLst>
        </pc:spChg>
        <pc:spChg chg="add del mod">
          <ac:chgData name="Francesco Panza" userId="b5dd9b02-80b5-455d-9518-c088759ccfea" providerId="ADAL" clId="{1AF2C7D8-7A5A-4AA8-9531-80CAEEDA4CA3}" dt="2023-02-23T16:36:09.960" v="36" actId="26606"/>
          <ac:spMkLst>
            <pc:docMk/>
            <pc:sldMk cId="2458811497" sldId="411"/>
            <ac:spMk id="22" creationId="{8EE14F22-2F1F-E8F6-E34D-563682E81D0A}"/>
          </ac:spMkLst>
        </pc:spChg>
        <pc:spChg chg="add del mod">
          <ac:chgData name="Francesco Panza" userId="b5dd9b02-80b5-455d-9518-c088759ccfea" providerId="ADAL" clId="{1AF2C7D8-7A5A-4AA8-9531-80CAEEDA4CA3}" dt="2023-02-23T16:36:30.998" v="40" actId="478"/>
          <ac:spMkLst>
            <pc:docMk/>
            <pc:sldMk cId="2458811497" sldId="411"/>
            <ac:spMk id="24" creationId="{5236BD55-B3DF-F24E-25A5-4687A85C9EE8}"/>
          </ac:spMkLst>
        </pc:spChg>
        <pc:spChg chg="add del mod">
          <ac:chgData name="Francesco Panza" userId="b5dd9b02-80b5-455d-9518-c088759ccfea" providerId="ADAL" clId="{1AF2C7D8-7A5A-4AA8-9531-80CAEEDA4CA3}" dt="2023-02-23T16:35:26.174" v="18" actId="26606"/>
          <ac:spMkLst>
            <pc:docMk/>
            <pc:sldMk cId="2458811497" sldId="411"/>
            <ac:spMk id="25" creationId="{F9B89585-F2DD-477D-0A3B-E702CAAB1838}"/>
          </ac:spMkLst>
        </pc:spChg>
        <pc:spChg chg="add del mod">
          <ac:chgData name="Francesco Panza" userId="b5dd9b02-80b5-455d-9518-c088759ccfea" providerId="ADAL" clId="{1AF2C7D8-7A5A-4AA8-9531-80CAEEDA4CA3}" dt="2023-02-23T16:36:24.674" v="38" actId="26606"/>
          <ac:spMkLst>
            <pc:docMk/>
            <pc:sldMk cId="2458811497" sldId="411"/>
            <ac:spMk id="26" creationId="{CD113FB5-535B-16A2-C629-9C285650BE19}"/>
          </ac:spMkLst>
        </pc:spChg>
        <pc:spChg chg="add del mod">
          <ac:chgData name="Francesco Panza" userId="b5dd9b02-80b5-455d-9518-c088759ccfea" providerId="ADAL" clId="{1AF2C7D8-7A5A-4AA8-9531-80CAEEDA4CA3}" dt="2023-02-23T16:35:26.174" v="18" actId="26606"/>
          <ac:spMkLst>
            <pc:docMk/>
            <pc:sldMk cId="2458811497" sldId="411"/>
            <ac:spMk id="27" creationId="{999D634B-1245-1577-52C9-6A7EF170C111}"/>
          </ac:spMkLst>
        </pc:spChg>
        <pc:spChg chg="add del mod">
          <ac:chgData name="Francesco Panza" userId="b5dd9b02-80b5-455d-9518-c088759ccfea" providerId="ADAL" clId="{1AF2C7D8-7A5A-4AA8-9531-80CAEEDA4CA3}" dt="2023-02-23T16:36:24.674" v="38" actId="26606"/>
          <ac:spMkLst>
            <pc:docMk/>
            <pc:sldMk cId="2458811497" sldId="411"/>
            <ac:spMk id="28" creationId="{4EBA6535-2F5B-66D7-FFA8-2AF8416714D1}"/>
          </ac:spMkLst>
        </pc:spChg>
        <pc:spChg chg="add del mod">
          <ac:chgData name="Francesco Panza" userId="b5dd9b02-80b5-455d-9518-c088759ccfea" providerId="ADAL" clId="{1AF2C7D8-7A5A-4AA8-9531-80CAEEDA4CA3}" dt="2023-02-23T16:35:26.174" v="18" actId="26606"/>
          <ac:spMkLst>
            <pc:docMk/>
            <pc:sldMk cId="2458811497" sldId="411"/>
            <ac:spMk id="29" creationId="{F1127AA8-65DD-4C4A-CBE6-EAA17B232421}"/>
          </ac:spMkLst>
        </pc:spChg>
        <pc:spChg chg="add del mod">
          <ac:chgData name="Francesco Panza" userId="b5dd9b02-80b5-455d-9518-c088759ccfea" providerId="ADAL" clId="{1AF2C7D8-7A5A-4AA8-9531-80CAEEDA4CA3}" dt="2023-02-23T16:36:24.674" v="38" actId="26606"/>
          <ac:spMkLst>
            <pc:docMk/>
            <pc:sldMk cId="2458811497" sldId="411"/>
            <ac:spMk id="30" creationId="{760BA7FC-3C8B-183F-A9A0-CDD00E6A6931}"/>
          </ac:spMkLst>
        </pc:spChg>
        <pc:spChg chg="add del mod">
          <ac:chgData name="Francesco Panza" userId="b5dd9b02-80b5-455d-9518-c088759ccfea" providerId="ADAL" clId="{1AF2C7D8-7A5A-4AA8-9531-80CAEEDA4CA3}" dt="2023-02-23T16:35:29.743" v="20" actId="26606"/>
          <ac:spMkLst>
            <pc:docMk/>
            <pc:sldMk cId="2458811497" sldId="411"/>
            <ac:spMk id="31" creationId="{F0DD5892-1EF5-6833-1F50-59D80A80E9CD}"/>
          </ac:spMkLst>
        </pc:spChg>
        <pc:spChg chg="add del mod">
          <ac:chgData name="Francesco Panza" userId="b5dd9b02-80b5-455d-9518-c088759ccfea" providerId="ADAL" clId="{1AF2C7D8-7A5A-4AA8-9531-80CAEEDA4CA3}" dt="2023-02-23T16:35:29.743" v="20" actId="26606"/>
          <ac:spMkLst>
            <pc:docMk/>
            <pc:sldMk cId="2458811497" sldId="411"/>
            <ac:spMk id="32" creationId="{8D477186-BF1A-6949-BAE3-8B9895C591A0}"/>
          </ac:spMkLst>
        </pc:spChg>
        <pc:spChg chg="add del mod">
          <ac:chgData name="Francesco Panza" userId="b5dd9b02-80b5-455d-9518-c088759ccfea" providerId="ADAL" clId="{1AF2C7D8-7A5A-4AA8-9531-80CAEEDA4CA3}" dt="2023-02-23T16:35:29.743" v="20" actId="26606"/>
          <ac:spMkLst>
            <pc:docMk/>
            <pc:sldMk cId="2458811497" sldId="411"/>
            <ac:spMk id="33" creationId="{29066D08-F32A-2BE8-BDFC-A61D248E505B}"/>
          </ac:spMkLst>
        </pc:spChg>
        <pc:spChg chg="add del mod">
          <ac:chgData name="Francesco Panza" userId="b5dd9b02-80b5-455d-9518-c088759ccfea" providerId="ADAL" clId="{1AF2C7D8-7A5A-4AA8-9531-80CAEEDA4CA3}" dt="2023-02-23T16:35:29.743" v="20" actId="26606"/>
          <ac:spMkLst>
            <pc:docMk/>
            <pc:sldMk cId="2458811497" sldId="411"/>
            <ac:spMk id="34" creationId="{209E9374-E6F2-B6E1-5360-2813BD6E9C15}"/>
          </ac:spMkLst>
        </pc:spChg>
        <pc:spChg chg="add del mod">
          <ac:chgData name="Francesco Panza" userId="b5dd9b02-80b5-455d-9518-c088759ccfea" providerId="ADAL" clId="{1AF2C7D8-7A5A-4AA8-9531-80CAEEDA4CA3}" dt="2023-02-23T16:36:33.683" v="41" actId="478"/>
          <ac:spMkLst>
            <pc:docMk/>
            <pc:sldMk cId="2458811497" sldId="411"/>
            <ac:spMk id="35" creationId="{98F396BA-0371-381C-9E3E-97F120CB57BC}"/>
          </ac:spMkLst>
        </pc:spChg>
        <pc:spChg chg="add del">
          <ac:chgData name="Francesco Panza" userId="b5dd9b02-80b5-455d-9518-c088759ccfea" providerId="ADAL" clId="{1AF2C7D8-7A5A-4AA8-9531-80CAEEDA4CA3}" dt="2023-02-23T16:35:32.214" v="22" actId="26606"/>
          <ac:spMkLst>
            <pc:docMk/>
            <pc:sldMk cId="2458811497" sldId="411"/>
            <ac:spMk id="36" creationId="{80646155-7C78-BE33-E548-8F2100C6752F}"/>
          </ac:spMkLst>
        </pc:spChg>
        <pc:spChg chg="add del">
          <ac:chgData name="Francesco Panza" userId="b5dd9b02-80b5-455d-9518-c088759ccfea" providerId="ADAL" clId="{1AF2C7D8-7A5A-4AA8-9531-80CAEEDA4CA3}" dt="2023-02-23T16:35:32.214" v="22" actId="26606"/>
          <ac:spMkLst>
            <pc:docMk/>
            <pc:sldMk cId="2458811497" sldId="411"/>
            <ac:spMk id="37" creationId="{5E3CBEAB-026A-ACCC-F5BA-21419BAB15E2}"/>
          </ac:spMkLst>
        </pc:spChg>
        <pc:spChg chg="add del mod">
          <ac:chgData name="Francesco Panza" userId="b5dd9b02-80b5-455d-9518-c088759ccfea" providerId="ADAL" clId="{1AF2C7D8-7A5A-4AA8-9531-80CAEEDA4CA3}" dt="2023-02-23T16:36:28.349" v="39" actId="478"/>
          <ac:spMkLst>
            <pc:docMk/>
            <pc:sldMk cId="2458811497" sldId="411"/>
            <ac:spMk id="38" creationId="{FC0FED84-A341-A842-DFA9-9522DFE96E97}"/>
          </ac:spMkLst>
        </pc:spChg>
        <pc:spChg chg="add del mod">
          <ac:chgData name="Francesco Panza" userId="b5dd9b02-80b5-455d-9518-c088759ccfea" providerId="ADAL" clId="{1AF2C7D8-7A5A-4AA8-9531-80CAEEDA4CA3}" dt="2023-02-23T16:35:33.548" v="24" actId="26606"/>
          <ac:spMkLst>
            <pc:docMk/>
            <pc:sldMk cId="2458811497" sldId="411"/>
            <ac:spMk id="39" creationId="{C2AEBE58-89B3-876B-8557-1274B355DF6B}"/>
          </ac:spMkLst>
        </pc:spChg>
        <pc:spChg chg="add del mod">
          <ac:chgData name="Francesco Panza" userId="b5dd9b02-80b5-455d-9518-c088759ccfea" providerId="ADAL" clId="{1AF2C7D8-7A5A-4AA8-9531-80CAEEDA4CA3}" dt="2023-02-23T16:35:33.548" v="24" actId="26606"/>
          <ac:spMkLst>
            <pc:docMk/>
            <pc:sldMk cId="2458811497" sldId="411"/>
            <ac:spMk id="40" creationId="{3C24731A-4DA4-41B8-64B4-78BA75B55ED5}"/>
          </ac:spMkLst>
        </pc:spChg>
        <pc:spChg chg="add del mod">
          <ac:chgData name="Francesco Panza" userId="b5dd9b02-80b5-455d-9518-c088759ccfea" providerId="ADAL" clId="{1AF2C7D8-7A5A-4AA8-9531-80CAEEDA4CA3}" dt="2023-02-23T16:35:33.548" v="24" actId="26606"/>
          <ac:spMkLst>
            <pc:docMk/>
            <pc:sldMk cId="2458811497" sldId="411"/>
            <ac:spMk id="41" creationId="{ACC06E9C-13FD-0F1D-8810-7DC6D3C27D51}"/>
          </ac:spMkLst>
        </pc:spChg>
        <pc:spChg chg="add del mod">
          <ac:chgData name="Francesco Panza" userId="b5dd9b02-80b5-455d-9518-c088759ccfea" providerId="ADAL" clId="{1AF2C7D8-7A5A-4AA8-9531-80CAEEDA4CA3}" dt="2023-02-23T16:35:33.548" v="24" actId="26606"/>
          <ac:spMkLst>
            <pc:docMk/>
            <pc:sldMk cId="2458811497" sldId="411"/>
            <ac:spMk id="42" creationId="{65D9FE82-3F59-969C-EA69-9B28C89358F1}"/>
          </ac:spMkLst>
        </pc:spChg>
        <pc:spChg chg="add del mod">
          <ac:chgData name="Francesco Panza" userId="b5dd9b02-80b5-455d-9518-c088759ccfea" providerId="ADAL" clId="{1AF2C7D8-7A5A-4AA8-9531-80CAEEDA4CA3}" dt="2023-02-23T16:35:33.548" v="24" actId="26606"/>
          <ac:spMkLst>
            <pc:docMk/>
            <pc:sldMk cId="2458811497" sldId="411"/>
            <ac:spMk id="43" creationId="{C1527A10-1A72-8C8C-FD26-BA982EDC8622}"/>
          </ac:spMkLst>
        </pc:spChg>
        <pc:spChg chg="add del mod">
          <ac:chgData name="Francesco Panza" userId="b5dd9b02-80b5-455d-9518-c088759ccfea" providerId="ADAL" clId="{1AF2C7D8-7A5A-4AA8-9531-80CAEEDA4CA3}" dt="2023-02-23T16:35:41.301" v="26" actId="26606"/>
          <ac:spMkLst>
            <pc:docMk/>
            <pc:sldMk cId="2458811497" sldId="411"/>
            <ac:spMk id="45" creationId="{8D477186-BF1A-6949-BAE3-8B9895C591A0}"/>
          </ac:spMkLst>
        </pc:spChg>
        <pc:spChg chg="add del mod">
          <ac:chgData name="Francesco Panza" userId="b5dd9b02-80b5-455d-9518-c088759ccfea" providerId="ADAL" clId="{1AF2C7D8-7A5A-4AA8-9531-80CAEEDA4CA3}" dt="2023-02-23T16:35:41.301" v="26" actId="26606"/>
          <ac:spMkLst>
            <pc:docMk/>
            <pc:sldMk cId="2458811497" sldId="411"/>
            <ac:spMk id="46" creationId="{29066D08-F32A-2BE8-BDFC-A61D248E505B}"/>
          </ac:spMkLst>
        </pc:spChg>
        <pc:spChg chg="add del mod">
          <ac:chgData name="Francesco Panza" userId="b5dd9b02-80b5-455d-9518-c088759ccfea" providerId="ADAL" clId="{1AF2C7D8-7A5A-4AA8-9531-80CAEEDA4CA3}" dt="2023-02-23T16:35:41.301" v="26" actId="26606"/>
          <ac:spMkLst>
            <pc:docMk/>
            <pc:sldMk cId="2458811497" sldId="411"/>
            <ac:spMk id="47" creationId="{209E9374-E6F2-B6E1-5360-2813BD6E9C15}"/>
          </ac:spMkLst>
        </pc:spChg>
        <pc:spChg chg="add del mod">
          <ac:chgData name="Francesco Panza" userId="b5dd9b02-80b5-455d-9518-c088759ccfea" providerId="ADAL" clId="{1AF2C7D8-7A5A-4AA8-9531-80CAEEDA4CA3}" dt="2023-02-23T16:35:41.301" v="26" actId="26606"/>
          <ac:spMkLst>
            <pc:docMk/>
            <pc:sldMk cId="2458811497" sldId="411"/>
            <ac:spMk id="48" creationId="{F0DD5892-1EF5-6833-1F50-59D80A80E9CD}"/>
          </ac:spMkLst>
        </pc:spChg>
        <pc:spChg chg="add del">
          <ac:chgData name="Francesco Panza" userId="b5dd9b02-80b5-455d-9518-c088759ccfea" providerId="ADAL" clId="{1AF2C7D8-7A5A-4AA8-9531-80CAEEDA4CA3}" dt="2023-02-23T16:35:50.678" v="30" actId="478"/>
          <ac:spMkLst>
            <pc:docMk/>
            <pc:sldMk cId="2458811497" sldId="411"/>
            <ac:spMk id="50" creationId="{80646155-7C78-BE33-E548-8F2100C6752F}"/>
          </ac:spMkLst>
        </pc:spChg>
        <pc:spChg chg="add del">
          <ac:chgData name="Francesco Panza" userId="b5dd9b02-80b5-455d-9518-c088759ccfea" providerId="ADAL" clId="{1AF2C7D8-7A5A-4AA8-9531-80CAEEDA4CA3}" dt="2023-02-23T16:35:46.246" v="28" actId="478"/>
          <ac:spMkLst>
            <pc:docMk/>
            <pc:sldMk cId="2458811497" sldId="411"/>
            <ac:spMk id="51" creationId="{5E3CBEAB-026A-ACCC-F5BA-21419BAB15E2}"/>
          </ac:spMkLst>
        </pc:spChg>
        <pc:picChg chg="add del mod">
          <ac:chgData name="Francesco Panza" userId="b5dd9b02-80b5-455d-9518-c088759ccfea" providerId="ADAL" clId="{1AF2C7D8-7A5A-4AA8-9531-80CAEEDA4CA3}" dt="2023-02-23T16:34:51.774" v="10" actId="931"/>
          <ac:picMkLst>
            <pc:docMk/>
            <pc:sldMk cId="2458811497" sldId="411"/>
            <ac:picMk id="3" creationId="{C03D3DAE-ED21-55C6-BCB3-D58664FA5DB0}"/>
          </ac:picMkLst>
        </pc:picChg>
        <pc:picChg chg="add mod ord">
          <ac:chgData name="Francesco Panza" userId="b5dd9b02-80b5-455d-9518-c088759ccfea" providerId="ADAL" clId="{1AF2C7D8-7A5A-4AA8-9531-80CAEEDA4CA3}" dt="2023-02-23T16:36:40.147" v="43" actId="1076"/>
          <ac:picMkLst>
            <pc:docMk/>
            <pc:sldMk cId="2458811497" sldId="411"/>
            <ac:picMk id="5" creationId="{280B9104-14FD-0355-A98E-55DCF9A75D64}"/>
          </ac:picMkLst>
        </pc:picChg>
        <pc:picChg chg="add mod">
          <ac:chgData name="Francesco Panza" userId="b5dd9b02-80b5-455d-9518-c088759ccfea" providerId="ADAL" clId="{1AF2C7D8-7A5A-4AA8-9531-80CAEEDA4CA3}" dt="2023-02-23T16:36:42.254" v="44" actId="1076"/>
          <ac:picMkLst>
            <pc:docMk/>
            <pc:sldMk cId="2458811497" sldId="411"/>
            <ac:picMk id="7" creationId="{2FC63AA9-930E-ECCA-16C7-8AFCE2506087}"/>
          </ac:picMkLst>
        </pc:picChg>
        <pc:picChg chg="del">
          <ac:chgData name="Francesco Panza" userId="b5dd9b02-80b5-455d-9518-c088759ccfea" providerId="ADAL" clId="{1AF2C7D8-7A5A-4AA8-9531-80CAEEDA4CA3}" dt="2023-02-23T16:34:27.121" v="3" actId="478"/>
          <ac:picMkLst>
            <pc:docMk/>
            <pc:sldMk cId="2458811497" sldId="411"/>
            <ac:picMk id="8" creationId="{B58F4ADA-68A2-9C8F-D5C8-76CA9AD5D48F}"/>
          </ac:picMkLst>
        </pc:picChg>
        <pc:picChg chg="del">
          <ac:chgData name="Francesco Panza" userId="b5dd9b02-80b5-455d-9518-c088759ccfea" providerId="ADAL" clId="{1AF2C7D8-7A5A-4AA8-9531-80CAEEDA4CA3}" dt="2023-02-23T16:34:26.064" v="2" actId="478"/>
          <ac:picMkLst>
            <pc:docMk/>
            <pc:sldMk cId="2458811497" sldId="411"/>
            <ac:picMk id="10" creationId="{509CC256-0DE1-804C-FD1A-7E888AB956B4}"/>
          </ac:picMkLst>
        </pc:picChg>
      </pc:sldChg>
      <pc:sldChg chg="modSp mod">
        <pc:chgData name="Francesco Panza" userId="b5dd9b02-80b5-455d-9518-c088759ccfea" providerId="ADAL" clId="{1AF2C7D8-7A5A-4AA8-9531-80CAEEDA4CA3}" dt="2023-02-23T17:15:31.655" v="335" actId="1076"/>
        <pc:sldMkLst>
          <pc:docMk/>
          <pc:sldMk cId="3430389991" sldId="412"/>
        </pc:sldMkLst>
        <pc:spChg chg="mod">
          <ac:chgData name="Francesco Panza" userId="b5dd9b02-80b5-455d-9518-c088759ccfea" providerId="ADAL" clId="{1AF2C7D8-7A5A-4AA8-9531-80CAEEDA4CA3}" dt="2023-02-23T17:15:31.655" v="335" actId="1076"/>
          <ac:spMkLst>
            <pc:docMk/>
            <pc:sldMk cId="3430389991" sldId="412"/>
            <ac:spMk id="3" creationId="{D9A11267-FC52-4990-8D98-010AFABA5544}"/>
          </ac:spMkLst>
        </pc:spChg>
        <pc:spChg chg="mod">
          <ac:chgData name="Francesco Panza" userId="b5dd9b02-80b5-455d-9518-c088759ccfea" providerId="ADAL" clId="{1AF2C7D8-7A5A-4AA8-9531-80CAEEDA4CA3}" dt="2023-02-23T17:15:25.236" v="334" actId="1076"/>
          <ac:spMkLst>
            <pc:docMk/>
            <pc:sldMk cId="3430389991" sldId="412"/>
            <ac:spMk id="10" creationId="{80241F4F-AC05-82B5-C186-EBF258BCEEF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45FDDA-C8F8-4640-B291-3034A1C41F02}" type="datetime1">
              <a:rPr lang="it-IT" smtClean="0"/>
              <a:t>23/02/2023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B9F0A1-F219-446B-A3CE-307DCA1AC676}" type="datetime1">
              <a:rPr lang="it-IT" smtClean="0"/>
              <a:t>23/02/2023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0677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12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23/02/2023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1036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13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23/02/2023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2844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14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23/02/2023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215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16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23/02/2023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17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23/02/2023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5474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18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23/02/2023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491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19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23/02/2023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3358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20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23/02/2023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0331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21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23/02/2023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209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22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23/02/2023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8201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2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23/02/2023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23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23/02/2023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06588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24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23/02/2023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1796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25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23/02/2023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7041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26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23/02/2023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5346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4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23/02/2023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6688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6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23/02/2023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7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23/02/2023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8974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8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23/02/2023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64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9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23/02/2023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7299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10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23/02/2023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9957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23/02/2023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3968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4800"/>
              <a:t>3DFloat</a:t>
            </a:r>
          </a:p>
        </p:txBody>
      </p:sp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onna 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22" name="Segnaposto tes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Segnaposto contenut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</a:t>
            </a:r>
          </a:p>
        </p:txBody>
      </p:sp>
      <p:sp>
        <p:nvSpPr>
          <p:cNvPr id="21" name="Segnaposto contenut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1" name="Sottotito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it-IT" noProof="0"/>
              <a:t>TITOLO</a:t>
            </a:r>
            <a:br>
              <a:rPr lang="it-IT" noProof="0"/>
            </a:br>
            <a:r>
              <a:rPr lang="it-IT" noProof="0"/>
              <a:t>PRESENTAZIONE    </a:t>
            </a:r>
          </a:p>
        </p:txBody>
      </p:sp>
      <p:sp>
        <p:nvSpPr>
          <p:cNvPr id="23" name="Segnaposto tes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/>
              <a:t>Mese</a:t>
            </a:r>
            <a:br>
              <a:rPr lang="it-IT" noProof="0"/>
            </a:br>
            <a:r>
              <a:rPr lang="it-IT" noProof="0"/>
              <a:t>20XX</a:t>
            </a:r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32" name="Figura a mano libera: Forma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33" name="Figura a mano libera: Forma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36" name="Segnaposto tes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it-IT" noProof="0"/>
              <a:t>Slogan</a:t>
            </a:r>
            <a:br>
              <a:rPr lang="it-IT" noProof="0"/>
            </a:br>
            <a:r>
              <a:rPr lang="it-IT" noProof="0"/>
              <a:t>presentazione</a:t>
            </a:r>
          </a:p>
        </p:txBody>
      </p:sp>
      <p:sp>
        <p:nvSpPr>
          <p:cNvPr id="40" name="Elemento grafico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Segnaposto immagine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320100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it-IT" noProof="0"/>
              <a:t>TITOLO</a:t>
            </a:r>
            <a:br>
              <a:rPr lang="it-IT" noProof="0"/>
            </a:br>
            <a:r>
              <a:rPr lang="it-IT" noProof="0"/>
              <a:t>PRESENTAZIONE    </a:t>
            </a:r>
          </a:p>
        </p:txBody>
      </p:sp>
      <p:sp>
        <p:nvSpPr>
          <p:cNvPr id="23" name="Segnaposto tes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/>
              <a:t>Mese</a:t>
            </a:r>
            <a:br>
              <a:rPr lang="it-IT" noProof="0"/>
            </a:br>
            <a:r>
              <a:rPr lang="it-IT" noProof="0"/>
              <a:t>20XX</a:t>
            </a:r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32" name="Figura a mano libera: Forma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33" name="Figura a mano libera: Forma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36" name="Segnaposto tes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it-IT" noProof="0"/>
              <a:t>Slogan</a:t>
            </a:r>
            <a:br>
              <a:rPr lang="it-IT" noProof="0"/>
            </a:br>
            <a:r>
              <a:rPr lang="it-IT" noProof="0"/>
              <a:t>presentazione</a:t>
            </a:r>
          </a:p>
        </p:txBody>
      </p:sp>
      <p:sp>
        <p:nvSpPr>
          <p:cNvPr id="40" name="Elemento grafico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Segnaposto immagine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testo 14">
            <a:extLst>
              <a:ext uri="{FF2B5EF4-FFF2-40B4-BE49-F238E27FC236}">
                <a16:creationId xmlns:a16="http://schemas.microsoft.com/office/drawing/2014/main" id="{5EE62CBC-7A3D-70CC-CF3A-CA303C3BDA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it-IT" noProof="0"/>
              <a:t>Slogan</a:t>
            </a:r>
            <a:br>
              <a:rPr lang="it-IT" noProof="0"/>
            </a:br>
            <a:r>
              <a:rPr lang="it-IT" noProof="0"/>
              <a:t>presentazione</a:t>
            </a:r>
          </a:p>
        </p:txBody>
      </p:sp>
      <p:sp>
        <p:nvSpPr>
          <p:cNvPr id="4" name="Elemento grafico 37">
            <a:extLst>
              <a:ext uri="{FF2B5EF4-FFF2-40B4-BE49-F238E27FC236}">
                <a16:creationId xmlns:a16="http://schemas.microsoft.com/office/drawing/2014/main" id="{F94DC092-9A44-06C1-3BCE-8442C866045F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5" name="Elemento grafico 36">
            <a:extLst>
              <a:ext uri="{FF2B5EF4-FFF2-40B4-BE49-F238E27FC236}">
                <a16:creationId xmlns:a16="http://schemas.microsoft.com/office/drawing/2014/main" id="{1D4AB953-7040-F07B-739D-4EDA0994E9AF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38758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it-IT" noProof="0"/>
              <a:t>TITOLO</a:t>
            </a:r>
            <a:br>
              <a:rPr lang="it-IT" noProof="0"/>
            </a:br>
            <a:r>
              <a:rPr lang="it-IT" noProof="0"/>
              <a:t>PRESENTAZIONE    </a:t>
            </a:r>
          </a:p>
        </p:txBody>
      </p:sp>
      <p:sp>
        <p:nvSpPr>
          <p:cNvPr id="23" name="Segnaposto tes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/>
              <a:t>Mese</a:t>
            </a:r>
            <a:br>
              <a:rPr lang="it-IT" noProof="0"/>
            </a:br>
            <a:r>
              <a:rPr lang="it-IT" noProof="0"/>
              <a:t>20XX</a:t>
            </a:r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32" name="Figura a mano libera: Forma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33" name="Figura a mano libera: Forma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36" name="Segnaposto tes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it-IT" noProof="0"/>
              <a:t>Slogan</a:t>
            </a:r>
            <a:br>
              <a:rPr lang="it-IT" noProof="0"/>
            </a:br>
            <a:r>
              <a:rPr lang="it-IT" noProof="0"/>
              <a:t>presentazione</a:t>
            </a:r>
          </a:p>
        </p:txBody>
      </p:sp>
      <p:sp>
        <p:nvSpPr>
          <p:cNvPr id="40" name="Elemento grafico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Segnaposto immagine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7577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it-IT" sz="1600"/>
              <a:t>Fare clic per inserire il testo</a:t>
            </a:r>
          </a:p>
        </p:txBody>
      </p:sp>
      <p:sp>
        <p:nvSpPr>
          <p:cNvPr id="17" name="Segnaposto immagin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8" name="Segnaposto immagin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9" name="Segnaposto immagin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0" name="Segnaposto immagin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it-IT" noProof="0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Sequenza temporale dia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igura a mano libera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0" name="Figura a mano libera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1" name="Figura a mano libera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0" name="Tito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it-IT"/>
              <a:t>Team</a:t>
            </a: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6" name="Segnaposto immagin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immagin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3" name="Segnaposto tes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1" name="Segnaposto tes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5" name="Segnaposto tes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4" name="Segnaposto tes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7" name="Segnaposto tes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6" name="Segnaposto tes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9" name="Segnaposto tes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8" name="Segnaposto tes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lonna contenuto 2 (diapositiva di confro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  <p:sldLayoutId id="214748373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DBA1B0FB-D917-4C8C-928F-313BD683BF39}" type="slidenum">
              <a:rPr lang="it-IT" noProof="0" smtClean="0"/>
              <a:pPr rtl="0"/>
              <a:t>‹#›</a:t>
            </a:fld>
            <a:endParaRPr lang="it-IT" noProof="0"/>
          </a:p>
        </p:txBody>
      </p:sp>
      <p:sp>
        <p:nvSpPr>
          <p:cNvPr id="11" name="Segnaposto piè di pagina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Testo del piè di pagina di esempio</a:t>
            </a:r>
          </a:p>
        </p:txBody>
      </p:sp>
    </p:spTree>
    <p:extLst>
      <p:ext uri="{BB962C8B-B14F-4D97-AF65-F5344CB8AC3E}">
        <p14:creationId xmlns:p14="http://schemas.microsoft.com/office/powerpoint/2010/main" val="4159743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08" y="908427"/>
            <a:ext cx="5690680" cy="1285875"/>
          </a:xfrm>
        </p:spPr>
        <p:txBody>
          <a:bodyPr rtlCol="0"/>
          <a:lstStyle/>
          <a:p>
            <a:pPr rtl="0"/>
            <a:r>
              <a:rPr lang="it-IT" sz="4700" err="1"/>
              <a:t>LaureApp</a:t>
            </a:r>
            <a:endParaRPr lang="it-IT" sz="470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9" y="3749624"/>
            <a:ext cx="4367531" cy="20380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it-IT" sz="2000"/>
              <a:t>Gruppo </a:t>
            </a:r>
            <a:r>
              <a:rPr lang="it-IT" sz="2000" err="1"/>
              <a:t>APPlicatori</a:t>
            </a:r>
            <a:r>
              <a:rPr lang="it-IT" sz="2000"/>
              <a:t>:</a:t>
            </a:r>
          </a:p>
          <a:p>
            <a:pPr rtl="0"/>
            <a:r>
              <a:rPr lang="it-IT" sz="1600"/>
              <a:t>Lopez Giuseppe</a:t>
            </a:r>
          </a:p>
          <a:p>
            <a:pPr rtl="0"/>
            <a:r>
              <a:rPr lang="it-IT" sz="1600"/>
              <a:t>Lotito Vito</a:t>
            </a:r>
          </a:p>
          <a:p>
            <a:r>
              <a:rPr lang="it-IT" sz="1600"/>
              <a:t>Mancino Andrea</a:t>
            </a:r>
          </a:p>
          <a:p>
            <a:pPr rtl="0"/>
            <a:r>
              <a:rPr lang="it-IT" sz="1600"/>
              <a:t>Mele Giuseppe </a:t>
            </a:r>
          </a:p>
          <a:p>
            <a:pPr rtl="0"/>
            <a:r>
              <a:rPr lang="it-IT" sz="1600"/>
              <a:t>Panza Francesco</a:t>
            </a:r>
          </a:p>
          <a:p>
            <a:pPr rtl="0"/>
            <a:endParaRPr lang="it-IT"/>
          </a:p>
          <a:p>
            <a:pPr rtl="0"/>
            <a:endParaRPr lang="it-IT"/>
          </a:p>
        </p:txBody>
      </p:sp>
      <p:pic>
        <p:nvPicPr>
          <p:cNvPr id="9" name="Segnaposto immagine 8" descr="Immagine che contiene testo, scrivania, interni, stazionario&#10;&#10;Descrizione generata automaticamente">
            <a:extLst>
              <a:ext uri="{FF2B5EF4-FFF2-40B4-BE49-F238E27FC236}">
                <a16:creationId xmlns:a16="http://schemas.microsoft.com/office/drawing/2014/main" id="{0A3A276E-E2BC-CAB3-02B2-233C26D9EC3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1" r="7231"/>
          <a:stretch>
            <a:fillRect/>
          </a:stretch>
        </p:blipFill>
        <p:spPr/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08B14C1-53A9-02A0-1090-CD7D35201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472" y="4768645"/>
            <a:ext cx="1534078" cy="153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5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/>
              <a:t>Lista Tesi</a:t>
            </a:r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4515660" cy="3995650"/>
          </a:xfrm>
        </p:spPr>
        <p:txBody>
          <a:bodyPr vert="horz" wrap="square" lIns="0" tIns="0" rIns="0" bIns="0" rtlCol="0" anchor="t">
            <a:normAutofit lnSpcReduction="10000"/>
          </a:bodyPr>
          <a:lstStyle/>
          <a:p>
            <a:pPr marL="0" indent="0">
              <a:buNone/>
            </a:pPr>
            <a:r>
              <a:rPr lang="it-IT"/>
              <a:t>Nella sezione Tesi l’utente ha a disposizione la lista delle tesi completa con tesi disponibili e non disponibili, è possibile visualizzarne i dettagli, applicare diversi filtri e effettuare la ricerca con la barra in alto.  </a:t>
            </a:r>
          </a:p>
          <a:p>
            <a:pPr marL="0" indent="0">
              <a:buNone/>
            </a:pPr>
            <a:r>
              <a:rPr lang="it-IT"/>
              <a:t>In base all'account con cui si è effettuato l'acceso, si avranno funzionalità particolari.</a:t>
            </a:r>
            <a:endParaRPr lang="it-IT">
              <a:solidFill>
                <a:srgbClr val="FFFFFF">
                  <a:alpha val="60000"/>
                </a:srgbClr>
              </a:solidFill>
            </a:endParaRPr>
          </a:p>
          <a:p>
            <a:pPr marL="0" indent="0">
              <a:buNone/>
            </a:pPr>
            <a:r>
              <a:rPr lang="it-IT"/>
              <a:t>Dalla vista dei dettagli è possibile condividere la tesi con un'applicazione a scelta e avviare una segnalazione he fa riferimento alla tesi selezionata.</a:t>
            </a:r>
            <a:endParaRPr lang="it-IT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2" name="Picture 17">
            <a:extLst>
              <a:ext uri="{FF2B5EF4-FFF2-40B4-BE49-F238E27FC236}">
                <a16:creationId xmlns:a16="http://schemas.microsoft.com/office/drawing/2014/main" id="{27CC3D95-825B-C5E6-4525-B06D0425CC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626" y="2097175"/>
            <a:ext cx="1847986" cy="3995650"/>
          </a:xfrm>
          <a:prstGeom prst="rect">
            <a:avLst/>
          </a:prstGeom>
          <a:noFill/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4698EA-E0A9-7AD3-C0CF-53A3C22B6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798" y="2097175"/>
            <a:ext cx="1844146" cy="39956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0B49A49-EBAD-99F6-FD6B-E946722A1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132" y="2097175"/>
            <a:ext cx="1844146" cy="39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7798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83" y="315994"/>
            <a:ext cx="11090274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/>
              <a:t>Lista segnalazioni</a:t>
            </a:r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143" y="5533496"/>
            <a:ext cx="2659394" cy="856137"/>
          </a:xfrm>
        </p:spPr>
        <p:txBody>
          <a:bodyPr wrap="square" rtlCol="0">
            <a:normAutofit fontScale="85000" lnSpcReduction="10000"/>
          </a:bodyPr>
          <a:lstStyle/>
          <a:p>
            <a:pPr marL="0" indent="0" rtl="0">
              <a:buNone/>
            </a:pPr>
            <a:r>
              <a:rPr lang="it-IT"/>
              <a:t>Nella segnalazioni viene visualizzata la lista delle segnalazioni inviate o ricevute. 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C73D81-0359-FD47-E77F-751459553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433" y="1160255"/>
            <a:ext cx="5202368" cy="437324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1BCE32F-7EE3-A052-56FC-4ECD262E1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43" y="1160255"/>
            <a:ext cx="1844308" cy="3996000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5DDC72-8BE4-FAA4-9418-DAF700690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070" y="1160255"/>
            <a:ext cx="1844308" cy="39960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8752CA9-BA5A-9C13-C4B1-7A923A2B67CA}"/>
              </a:ext>
            </a:extLst>
          </p:cNvPr>
          <p:cNvSpPr txBox="1"/>
          <p:nvPr/>
        </p:nvSpPr>
        <p:spPr>
          <a:xfrm>
            <a:off x="4149070" y="5337554"/>
            <a:ext cx="2536049" cy="1607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6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Cliccando sopra la segnalazione l’utente accede alla chat ad essa relativa.</a:t>
            </a:r>
          </a:p>
          <a:p>
            <a:endParaRPr lang="it-IT" sz="170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51124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/>
              <a:t>Scan QR code</a:t>
            </a:r>
          </a:p>
        </p:txBody>
      </p:sp>
      <p:pic>
        <p:nvPicPr>
          <p:cNvPr id="2" name="Picture 44" descr="Immagine che contiene testo, interni, soffitto, pavimento&#10;&#10;Descrizione generata automaticamente">
            <a:extLst>
              <a:ext uri="{FF2B5EF4-FFF2-40B4-BE49-F238E27FC236}">
                <a16:creationId xmlns:a16="http://schemas.microsoft.com/office/drawing/2014/main" id="{D22BEF8B-F1C3-F651-3291-43FD6E2EB2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671222"/>
            <a:ext cx="2628900" cy="4673602"/>
          </a:xfrm>
          <a:prstGeom prst="rect">
            <a:avLst/>
          </a:prstGeom>
          <a:noFill/>
        </p:spPr>
      </p:pic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14054" y="1653603"/>
            <a:ext cx="7834359" cy="2051504"/>
          </a:xfrm>
        </p:spPr>
        <p:txBody>
          <a:bodyPr vert="horz" wrap="square" lIns="0" tIns="0" rIns="0" bIns="0" rtlCol="0" anchor="t">
            <a:normAutofit fontScale="92500" lnSpcReduction="20000"/>
          </a:bodyPr>
          <a:lstStyle/>
          <a:p>
            <a:pPr marL="0" indent="0" rtl="0">
              <a:buNone/>
            </a:pPr>
            <a:r>
              <a:rPr lang="it-IT"/>
              <a:t>Cliccando su Scan QR code l’utente avrà la possibilità di scannerizzare il QR code di una tesi per essere reindirizzato direttamente ad essa.</a:t>
            </a:r>
          </a:p>
          <a:p>
            <a:pPr marL="0" indent="0">
              <a:buNone/>
            </a:pPr>
            <a:r>
              <a:rPr lang="it-IT">
                <a:solidFill>
                  <a:srgbClr val="FFFFFF">
                    <a:alpha val="60000"/>
                  </a:srgbClr>
                </a:solidFill>
              </a:rPr>
              <a:t>La funzionalità è stata creata con l'utilizzo della libreria esterna </a:t>
            </a:r>
            <a:r>
              <a:rPr lang="it-IT" err="1">
                <a:solidFill>
                  <a:srgbClr val="FFFFFF">
                    <a:alpha val="60000"/>
                  </a:srgbClr>
                </a:solidFill>
              </a:rPr>
              <a:t>ZXing</a:t>
            </a:r>
            <a:r>
              <a:rPr lang="it-IT">
                <a:solidFill>
                  <a:srgbClr val="FFFFFF">
                    <a:alpha val="60000"/>
                  </a:srgbClr>
                </a:solidFill>
              </a:rPr>
              <a:t> che permette di creare lettori di </a:t>
            </a:r>
            <a:r>
              <a:rPr lang="it-IT" err="1">
                <a:solidFill>
                  <a:srgbClr val="FFFFFF">
                    <a:alpha val="60000"/>
                  </a:srgbClr>
                </a:solidFill>
              </a:rPr>
              <a:t>barcode</a:t>
            </a:r>
            <a:r>
              <a:rPr lang="it-IT">
                <a:solidFill>
                  <a:srgbClr val="FFFFFF">
                    <a:alpha val="60000"/>
                  </a:srgbClr>
                </a:solidFill>
              </a:rPr>
              <a:t> e </a:t>
            </a:r>
            <a:r>
              <a:rPr lang="it-IT" err="1">
                <a:solidFill>
                  <a:srgbClr val="FFFFFF">
                    <a:alpha val="60000"/>
                  </a:srgbClr>
                </a:solidFill>
              </a:rPr>
              <a:t>QRCode</a:t>
            </a:r>
            <a:r>
              <a:rPr lang="it-IT">
                <a:solidFill>
                  <a:srgbClr val="FFFFFF">
                    <a:alpha val="60000"/>
                  </a:srgbClr>
                </a:solidFill>
              </a:rPr>
              <a:t> e di generare quest'ultimi.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3642396-F5ED-5307-F293-36813055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023" y="3705107"/>
            <a:ext cx="5527390" cy="252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2541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/>
              <a:t>Impostazioni.</a:t>
            </a:r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3" y="1672845"/>
            <a:ext cx="7296182" cy="1947433"/>
          </a:xfrm>
        </p:spPr>
        <p:txBody>
          <a:bodyPr vert="horz" wrap="square" lIns="0" tIns="0" rIns="0" bIns="0" rtlCol="0" anchor="t">
            <a:normAutofit fontScale="85000" lnSpcReduction="20000"/>
          </a:bodyPr>
          <a:lstStyle/>
          <a:p>
            <a:pPr marL="0" indent="0" rtl="0">
              <a:buNone/>
            </a:pPr>
            <a:r>
              <a:rPr lang="it-IT"/>
              <a:t>Premendo l’action overflow posto in alto a destra della schermata si accede alle impostazioni.</a:t>
            </a:r>
          </a:p>
          <a:p>
            <a:pPr marL="0" indent="0" rtl="0">
              <a:buNone/>
            </a:pPr>
            <a:r>
              <a:rPr lang="it-IT"/>
              <a:t>In questa schermata possiamo cambiare la lingua e il tema dell’app da chiaro a scuro (o viceversa).</a:t>
            </a:r>
          </a:p>
          <a:p>
            <a:pPr marL="0" indent="0">
              <a:buNone/>
            </a:pPr>
            <a:r>
              <a:rPr lang="it-IT">
                <a:solidFill>
                  <a:srgbClr val="FFFFFF">
                    <a:alpha val="60000"/>
                  </a:srgbClr>
                </a:solidFill>
              </a:rPr>
              <a:t>Le impostazioni sono salvate con l'utilizzo delle </a:t>
            </a:r>
            <a:r>
              <a:rPr lang="it-IT" err="1">
                <a:solidFill>
                  <a:srgbClr val="FFFFFF">
                    <a:alpha val="60000"/>
                  </a:srgbClr>
                </a:solidFill>
              </a:rPr>
              <a:t>SharedPreferences</a:t>
            </a:r>
            <a:r>
              <a:rPr lang="it-IT">
                <a:solidFill>
                  <a:srgbClr val="FFFFFF">
                    <a:alpha val="60000"/>
                  </a:srgbClr>
                </a:solidFill>
              </a:rPr>
              <a:t> e verranno caricate all'avvio dell'app.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8F4ADA-68A2-9C8F-D5C8-76CA9AD5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3" y="4411292"/>
            <a:ext cx="7654437" cy="174666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09CC256-0DE1-804C-FD1A-7E888AB95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804" y="549275"/>
            <a:ext cx="2725975" cy="59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5629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/>
              <a:t>Profilo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FC63AA9-930E-ECCA-16C7-8AFCE2506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868" y="1215275"/>
            <a:ext cx="1847988" cy="3995650"/>
          </a:xfrm>
          <a:prstGeom prst="rect">
            <a:avLst/>
          </a:prstGeom>
          <a:noFill/>
        </p:spPr>
      </p:pic>
      <p:pic>
        <p:nvPicPr>
          <p:cNvPr id="5" name="Segnaposto contenuto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80B9104-14FD-0355-A98E-55DCF9A75D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tretch/>
        </p:blipFill>
        <p:spPr>
          <a:xfrm>
            <a:off x="9660996" y="1215275"/>
            <a:ext cx="1847988" cy="3995650"/>
          </a:xfrm>
          <a:noFill/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78AD0F-EEA4-EBC9-2A5E-A545B331F90C}"/>
              </a:ext>
            </a:extLst>
          </p:cNvPr>
          <p:cNvSpPr txBox="1"/>
          <p:nvPr/>
        </p:nvSpPr>
        <p:spPr>
          <a:xfrm>
            <a:off x="1150374" y="2448232"/>
            <a:ext cx="426035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it-IT" sz="1700">
                <a:solidFill>
                  <a:schemeClr val="tx1">
                    <a:alpha val="60000"/>
                  </a:schemeClr>
                </a:solidFill>
              </a:rPr>
              <a:t>Nella sezione profilo è possibile visualizzare le proprie informazioni inserite in fase di registrazione.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it-IT" sz="1700">
                <a:solidFill>
                  <a:schemeClr val="tx1">
                    <a:alpha val="60000"/>
                  </a:schemeClr>
                </a:solidFill>
              </a:rPr>
              <a:t>Premendo il tasto modifica è possibile aggiornare le informazioni personali.</a:t>
            </a:r>
          </a:p>
        </p:txBody>
      </p:sp>
    </p:spTree>
    <p:extLst>
      <p:ext uri="{BB962C8B-B14F-4D97-AF65-F5344CB8AC3E}">
        <p14:creationId xmlns:p14="http://schemas.microsoft.com/office/powerpoint/2010/main" val="245881149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/>
          <a:lstStyle/>
          <a:p>
            <a:pPr rtl="0"/>
            <a:r>
              <a:rPr lang="it-IT"/>
              <a:t>Funzionalità peculiari: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/>
          <a:lstStyle/>
          <a:p>
            <a:pPr rtl="0"/>
            <a:r>
              <a:rPr lang="it-IT"/>
              <a:t>Studente: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598ECEC-4413-4244-8F21-0076EC51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vert="horz" wrap="square" lIns="0" tIns="0" rIns="0" bIns="0" rtlCol="0" anchor="t">
            <a:normAutofit/>
          </a:bodyPr>
          <a:lstStyle/>
          <a:p>
            <a:pPr lvl="0" rtl="0"/>
            <a:r>
              <a:rPr lang="it-IT"/>
              <a:t>Richiesta tesi.</a:t>
            </a:r>
            <a:endParaRPr lang="it-IT">
              <a:solidFill>
                <a:srgbClr val="FFFFFF">
                  <a:alpha val="60000"/>
                </a:srgbClr>
              </a:solidFill>
            </a:endParaRPr>
          </a:p>
          <a:p>
            <a:pPr lvl="0" rtl="0"/>
            <a:r>
              <a:rPr lang="it-IT"/>
              <a:t>Gestione della tesi scelta.</a:t>
            </a:r>
          </a:p>
          <a:p>
            <a:r>
              <a:rPr lang="it-IT"/>
              <a:t>Visualizzazione e gestione dei task assegnati.</a:t>
            </a:r>
          </a:p>
          <a:p>
            <a:r>
              <a:rPr lang="it-IT"/>
              <a:t>Richiesta e gestione del ricevimento</a:t>
            </a:r>
          </a:p>
          <a:p>
            <a:pPr lvl="0" rtl="0"/>
            <a:endParaRPr lang="it-IT"/>
          </a:p>
          <a:p>
            <a:pPr lvl="0" rtl="0"/>
            <a:endParaRPr lang="it-IT"/>
          </a:p>
          <a:p>
            <a:pPr lvl="0" rtl="0"/>
            <a:endParaRPr lang="it-IT"/>
          </a:p>
          <a:p>
            <a:pPr lvl="0" rtl="0"/>
            <a:endParaRPr lang="it-IT"/>
          </a:p>
          <a:p>
            <a:pPr rtl="0"/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3A63626D-0E6E-4023-ABFC-A744C98621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rtlCol="0"/>
          <a:lstStyle/>
          <a:p>
            <a:pPr rtl="0"/>
            <a:r>
              <a:rPr lang="it-IT"/>
              <a:t>Relatore: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258E9390-685C-4BAD-BFAD-EC56E81C47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it-IT"/>
              <a:t>Crea e modifica proposte tesi.</a:t>
            </a:r>
          </a:p>
          <a:p>
            <a:pPr lvl="0" rtl="0"/>
            <a:r>
              <a:rPr lang="it-IT"/>
              <a:t>Accetta richiesta tesi.</a:t>
            </a:r>
          </a:p>
          <a:p>
            <a:r>
              <a:rPr lang="it-IT"/>
              <a:t>Creazione e gestione dei task.</a:t>
            </a:r>
            <a:endParaRPr lang="it-IT">
              <a:solidFill>
                <a:srgbClr val="FFFFFF">
                  <a:alpha val="60000"/>
                </a:srgbClr>
              </a:solidFill>
            </a:endParaRPr>
          </a:p>
          <a:p>
            <a:r>
              <a:rPr lang="it-IT"/>
              <a:t>Accetta e gestisce i ricevimenti.</a:t>
            </a:r>
            <a:endParaRPr lang="it-IT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39659" y="1731375"/>
            <a:ext cx="3566160" cy="535354"/>
          </a:xfrm>
        </p:spPr>
        <p:txBody>
          <a:bodyPr rtlCol="0"/>
          <a:lstStyle/>
          <a:p>
            <a:pPr rtl="0"/>
            <a:r>
              <a:rPr lang="it-IT"/>
              <a:t>Co - relatore: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1D014E48-5DD9-49CE-AD5B-0FEF69204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Accetta collaborazione per una tesi.</a:t>
            </a:r>
          </a:p>
          <a:p>
            <a:pPr lvl="0" rtl="0"/>
            <a:r>
              <a:rPr lang="it-IT"/>
              <a:t>Funzionalità in comune con il relatore</a:t>
            </a:r>
          </a:p>
          <a:p>
            <a:pPr lvl="0" rt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0547054"/>
      </p:ext>
    </p:extLst>
  </p:cSld>
  <p:clrMapOvr>
    <a:masterClrMapping/>
  </p:clrMapOvr>
  <p:transition spd="slow">
    <p:wheel spokes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rtlCol="0" anchor="t" anchorCtr="0">
            <a:normAutofit/>
          </a:bodyPr>
          <a:lstStyle/>
          <a:p>
            <a:pPr rtl="0"/>
            <a:r>
              <a:rPr lang="it-IT"/>
              <a:t>Lato studente.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49728A4-123E-7982-1B04-9133A9EDA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64" y="1881275"/>
            <a:ext cx="1844146" cy="3995650"/>
          </a:xfrm>
          <a:prstGeom prst="rect">
            <a:avLst/>
          </a:prstGeom>
          <a:noFill/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0393" y="1880865"/>
            <a:ext cx="4786930" cy="3995650"/>
          </a:xfrm>
        </p:spPr>
        <p:txBody>
          <a:bodyPr vert="horz" wrap="square" lIns="0" tIns="0" rIns="0" bIns="0" rtlCol="0" anchor="t">
            <a:normAutofit fontScale="92500" lnSpcReduction="10000"/>
          </a:bodyPr>
          <a:lstStyle/>
          <a:p>
            <a:pPr marL="0" indent="0" rtl="0">
              <a:buNone/>
            </a:pPr>
            <a:r>
              <a:rPr lang="it-IT"/>
              <a:t>Attraverso questa funzionalità lo studente può richiedere una delle tesi disponibili nell’applicazione e visualizzarne i dettagli come ad esempio le tempistiche previste, le skills richieste e il numero di esami mancanti necessari per poterla richiedere.</a:t>
            </a:r>
          </a:p>
          <a:p>
            <a:pPr marL="0" indent="0">
              <a:buNone/>
            </a:pPr>
            <a:r>
              <a:rPr lang="it-IT">
                <a:solidFill>
                  <a:srgbClr val="FFFFFF">
                    <a:alpha val="60000"/>
                  </a:srgbClr>
                </a:solidFill>
              </a:rPr>
              <a:t>La richiesta può essere effettuata solo se il tesista non ha richieste in attesa di approvazione, non ha tesi in lavorazione e la tesi è disponibile.</a:t>
            </a:r>
            <a:endParaRPr lang="it-IT"/>
          </a:p>
          <a:p>
            <a:pPr marL="0" indent="0">
              <a:buNone/>
            </a:pPr>
            <a:r>
              <a:rPr lang="it-IT"/>
              <a:t>Una volta che la tesi sarà accetta questa sarà visibile nella sezione </a:t>
            </a:r>
            <a:r>
              <a:rPr lang="it-IT" i="1"/>
              <a:t>le mie tesi </a:t>
            </a:r>
            <a:r>
              <a:rPr lang="it-IT"/>
              <a:t>al posto delle richieste</a:t>
            </a:r>
            <a:r>
              <a:rPr lang="it-IT" i="1"/>
              <a:t>.</a:t>
            </a:r>
            <a:endParaRPr lang="it-IT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1B4BB2-5FC2-A794-3DC5-0397BDA9B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896" y="1880865"/>
            <a:ext cx="1844335" cy="399606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241F4F-AC05-82B5-C186-EBF258BCEEF9}"/>
              </a:ext>
            </a:extLst>
          </p:cNvPr>
          <p:cNvSpPr txBox="1"/>
          <p:nvPr/>
        </p:nvSpPr>
        <p:spPr>
          <a:xfrm>
            <a:off x="8541745" y="1082765"/>
            <a:ext cx="2084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RICHIEDI TESI</a:t>
            </a:r>
            <a:r>
              <a:rPr lang="it-IT"/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0C8BE0F-4D9A-3B15-D997-9D9040B88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249" y="1880865"/>
            <a:ext cx="1844146" cy="39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wrap="square" rtlCol="0" anchor="t" anchorCtr="0">
            <a:normAutofit/>
          </a:bodyPr>
          <a:lstStyle/>
          <a:p>
            <a:pPr rtl="0"/>
            <a:r>
              <a:rPr lang="it-IT"/>
              <a:t>Lato studente.</a:t>
            </a:r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3138B01F-4A89-94AB-940E-EFAE344930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84" y="1881275"/>
            <a:ext cx="2015643" cy="4358150"/>
          </a:xfrm>
          <a:prstGeom prst="rect">
            <a:avLst/>
          </a:prstGeom>
          <a:noFill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241F4F-AC05-82B5-C186-EBF258BCEEF9}"/>
              </a:ext>
            </a:extLst>
          </p:cNvPr>
          <p:cNvSpPr txBox="1"/>
          <p:nvPr/>
        </p:nvSpPr>
        <p:spPr>
          <a:xfrm>
            <a:off x="6096000" y="1731375"/>
            <a:ext cx="5552416" cy="535354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it-IT" sz="2400"/>
              <a:t>TESI SCELTA.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vert="horz" wrap="square" lIns="0" tIns="0" rIns="0" bIns="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it-IT"/>
              <a:t>Nella sezione tesi vengono visualizzati tutti i dettagli relativi alla tesi per cui si è stati accettati.</a:t>
            </a:r>
          </a:p>
          <a:p>
            <a:pPr marL="0" indent="0">
              <a:buNone/>
            </a:pPr>
            <a:r>
              <a:rPr lang="it-IT"/>
              <a:t>Lo studente ha la possibilità  di visualizzare i task ad essa relativi assegnatogli dal relatore/co – relatore.</a:t>
            </a:r>
          </a:p>
          <a:p>
            <a:pPr marL="0" indent="0">
              <a:buNone/>
            </a:pPr>
            <a:r>
              <a:rPr lang="it-IT">
                <a:solidFill>
                  <a:srgbClr val="FFFFFF">
                    <a:alpha val="60000"/>
                  </a:srgbClr>
                </a:solidFill>
              </a:rPr>
              <a:t>Nel caso il tesista dovesse consegnare la tesi, ha la possibilità di scrivere l'abstract relativo e di caricare possibili file.</a:t>
            </a:r>
            <a:endParaRPr lang="it-IT"/>
          </a:p>
          <a:p>
            <a:pPr marL="0" indent="0" rtl="0">
              <a:buNone/>
            </a:pPr>
            <a:r>
              <a:rPr lang="it-IT"/>
              <a:t>Nel caso in cui la tesi non sia stata ancora accettata sarà visualizzata la richiesta di tesi effettuata.</a:t>
            </a:r>
          </a:p>
        </p:txBody>
      </p:sp>
      <p:pic>
        <p:nvPicPr>
          <p:cNvPr id="7" name="Picture 36">
            <a:extLst>
              <a:ext uri="{FF2B5EF4-FFF2-40B4-BE49-F238E27FC236}">
                <a16:creationId xmlns:a16="http://schemas.microsoft.com/office/drawing/2014/main" id="{F4CA715D-7903-C794-AAD4-AE9C6BD8F6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48" y="1881275"/>
            <a:ext cx="2015643" cy="436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782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4169"/>
            <a:ext cx="11097551" cy="78590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it-IT" kern="1200">
                <a:latin typeface="+mj-lt"/>
                <a:ea typeface="+mj-ea"/>
                <a:cs typeface="+mj-cs"/>
              </a:rPr>
              <a:t>Lato studente.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1437368"/>
            <a:ext cx="4571743" cy="5069843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it-IT"/>
              <a:t>Quest’area accessibile tramite la </a:t>
            </a:r>
            <a:r>
              <a:rPr lang="it-IT" err="1"/>
              <a:t>view</a:t>
            </a:r>
            <a:r>
              <a:rPr lang="it-IT"/>
              <a:t> </a:t>
            </a:r>
            <a:r>
              <a:rPr lang="it-IT" i="1"/>
              <a:t>le mie tesi</a:t>
            </a:r>
            <a:r>
              <a:rPr lang="it-IT"/>
              <a:t> permette di visualizzare tutti i task relativi alla tesi.</a:t>
            </a:r>
          </a:p>
          <a:p>
            <a:pPr marL="0" indent="0">
              <a:buNone/>
            </a:pPr>
            <a:r>
              <a:rPr lang="it-IT"/>
              <a:t>È possibile modificare e visualizzare i dettagli di ogni task come ad esempio la data di consegna o lo stato di completamento del task.</a:t>
            </a:r>
          </a:p>
          <a:p>
            <a:pPr marL="0" indent="0">
              <a:buNone/>
            </a:pPr>
            <a:r>
              <a:rPr lang="it-IT"/>
              <a:t>È inoltre possibile scaricare o caricare il materiale del task o prenotare un ricevimento.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241F4F-AC05-82B5-C186-EBF258BCEEF9}"/>
              </a:ext>
            </a:extLst>
          </p:cNvPr>
          <p:cNvSpPr txBox="1"/>
          <p:nvPr/>
        </p:nvSpPr>
        <p:spPr>
          <a:xfrm>
            <a:off x="550863" y="741482"/>
            <a:ext cx="5436392" cy="535354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</a:pPr>
            <a:r>
              <a:rPr lang="it-IT" sz="2400" b="0" kern="1200" cap="all" spc="200" baseline="0">
                <a:latin typeface="+mn-lt"/>
                <a:ea typeface="+mn-ea"/>
                <a:cs typeface="+mn-cs"/>
              </a:rPr>
              <a:t>TASK.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80A0E43-C429-9320-C5C9-C31067795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43" y="1581643"/>
            <a:ext cx="1977231" cy="4284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6A7E5E4-294E-52E7-B2BE-4F9409B58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780" y="1578860"/>
            <a:ext cx="1977231" cy="4284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48D1504-DF66-EA7B-1DF9-7BC2FC101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506" y="1581643"/>
            <a:ext cx="1977231" cy="42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620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rtlCol="0" anchor="t" anchorCtr="0">
            <a:normAutofit/>
          </a:bodyPr>
          <a:lstStyle/>
          <a:p>
            <a:pPr rtl="0"/>
            <a:r>
              <a:rPr lang="it-IT"/>
              <a:t>Lato studente.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7" y="2313075"/>
            <a:ext cx="5435600" cy="3995650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 rtl="0">
              <a:buNone/>
            </a:pPr>
            <a:r>
              <a:rPr lang="it-IT"/>
              <a:t>Cliccando sul </a:t>
            </a:r>
            <a:r>
              <a:rPr lang="it-IT" i="1"/>
              <a:t>prenota ora</a:t>
            </a:r>
            <a:r>
              <a:rPr lang="it-IT"/>
              <a:t> nella schermata del task è possibile richiedere un ricevimento inserendo un’messaggio (utile per specificare l’argomento del ricevimento) e proponendo una data ed un orario.</a:t>
            </a:r>
          </a:p>
          <a:p>
            <a:pPr marL="0" indent="0">
              <a:buNone/>
            </a:pPr>
            <a:r>
              <a:rPr lang="it-IT"/>
              <a:t>Una volta inviato il ricevimento sarà visibile nella sezione </a:t>
            </a:r>
            <a:r>
              <a:rPr lang="it-IT" i="1"/>
              <a:t>calendario</a:t>
            </a:r>
            <a:r>
              <a:rPr lang="it-IT"/>
              <a:t>. </a:t>
            </a:r>
          </a:p>
          <a:p>
            <a:pPr marL="0" indent="0">
              <a:buNone/>
            </a:pPr>
            <a:r>
              <a:rPr lang="it-IT">
                <a:solidFill>
                  <a:srgbClr val="FFFFFF">
                    <a:alpha val="60000"/>
                  </a:srgbClr>
                </a:solidFill>
              </a:rPr>
              <a:t>Il ricevimento può essere modificato dal relatore, in tal caso il tesista dovrà accettare o rifiutare il ricevimento.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241F4F-AC05-82B5-C186-EBF258BCEEF9}"/>
              </a:ext>
            </a:extLst>
          </p:cNvPr>
          <p:cNvSpPr txBox="1"/>
          <p:nvPr/>
        </p:nvSpPr>
        <p:spPr>
          <a:xfrm>
            <a:off x="6096000" y="1881275"/>
            <a:ext cx="274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PRENOTA RICEVIMENTO.</a:t>
            </a:r>
          </a:p>
        </p:txBody>
      </p:sp>
      <p:pic>
        <p:nvPicPr>
          <p:cNvPr id="6" name="Picture 50">
            <a:extLst>
              <a:ext uri="{FF2B5EF4-FFF2-40B4-BE49-F238E27FC236}">
                <a16:creationId xmlns:a16="http://schemas.microsoft.com/office/drawing/2014/main" id="{AFAF6E8A-3D44-DE8B-FECD-40DE54B25F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943" y="1881275"/>
            <a:ext cx="2417994" cy="42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282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</p:grpSp>
      <p:sp useBgFill="1">
        <p:nvSpPr>
          <p:cNvPr id="46" name="Rettango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8" name="Segnaposto immagine 7" descr="Sfondo digitale punti dati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2340"/>
            <a:ext cx="12192000" cy="6858000"/>
          </a:xfrm>
        </p:spPr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5415" y="446471"/>
            <a:ext cx="5437187" cy="10275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/>
              <a:t>Indice:</a:t>
            </a:r>
            <a:endParaRPr lang="it-IT" sz="6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5414" y="1722380"/>
            <a:ext cx="5437187" cy="3633744"/>
          </a:xfrm>
        </p:spPr>
        <p:txBody>
          <a:bodyPr vert="horz" wrap="square" lIns="0" tIns="0" rIns="0" bIns="0" rtlCol="0">
            <a:normAutofit/>
          </a:bodyPr>
          <a:lstStyle/>
          <a:p>
            <a:pPr marL="342900" indent="-34290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 chi è destinata l’app.</a:t>
            </a:r>
          </a:p>
          <a:p>
            <a:pPr marL="342900" indent="-34290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>
                <a:solidFill>
                  <a:srgbClr val="FFFFFF"/>
                </a:solidFill>
              </a:rPr>
              <a:t>Funzionalità generiche.</a:t>
            </a:r>
            <a:endParaRPr lang="it-IT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342900" indent="-34290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>
                <a:solidFill>
                  <a:srgbClr val="FFFFFF"/>
                </a:solidFill>
              </a:rPr>
              <a:t>Funzionalità peculiari.</a:t>
            </a:r>
          </a:p>
          <a:p>
            <a:pPr marL="342900" indent="-34290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>
                <a:solidFill>
                  <a:srgbClr val="FFFFFF"/>
                </a:solidFill>
              </a:rPr>
              <a:t>Lato Studente.</a:t>
            </a:r>
          </a:p>
          <a:p>
            <a:pPr marL="342900" indent="-34290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>
                <a:solidFill>
                  <a:srgbClr val="FFFFFF"/>
                </a:solidFill>
              </a:rPr>
              <a:t>Lato relatore.</a:t>
            </a:r>
          </a:p>
          <a:p>
            <a:pPr marL="342900" indent="-34290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>
                <a:solidFill>
                  <a:srgbClr val="FFFFFF"/>
                </a:solidFill>
              </a:rPr>
              <a:t>Lato co - relatore.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94CB2D5-879F-7925-5A2E-C91E3F1C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2336"/>
            <a:ext cx="6892278" cy="68922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rtlCol="0" anchor="t" anchorCtr="0">
            <a:normAutofit/>
          </a:bodyPr>
          <a:lstStyle/>
          <a:p>
            <a:pPr rtl="0"/>
            <a:r>
              <a:rPr lang="it-IT"/>
              <a:t>Lato relatore.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7" y="2313075"/>
            <a:ext cx="5435600" cy="3995650"/>
          </a:xfrm>
        </p:spPr>
        <p:txBody>
          <a:bodyPr wrap="square" rtlCol="0">
            <a:normAutofit/>
          </a:bodyPr>
          <a:lstStyle/>
          <a:p>
            <a:pPr marL="0" indent="0" rtl="0">
              <a:buNone/>
            </a:pPr>
            <a:r>
              <a:rPr lang="it-IT"/>
              <a:t>Nella sezione tesi si ha accesso alla lista delle tesi presenti già nell’applicazione, è possibile visualizzarne i dettagli e modificare le tesi di propria proprietà.</a:t>
            </a:r>
          </a:p>
          <a:p>
            <a:pPr marL="0" indent="0" rtl="0">
              <a:buNone/>
            </a:pPr>
            <a:r>
              <a:rPr lang="it-IT"/>
              <a:t>Premendo sul pulsante apposito è inoltre possibile aggiungere una nuova tesi.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241F4F-AC05-82B5-C186-EBF258BCEEF9}"/>
              </a:ext>
            </a:extLst>
          </p:cNvPr>
          <p:cNvSpPr txBox="1"/>
          <p:nvPr/>
        </p:nvSpPr>
        <p:spPr>
          <a:xfrm>
            <a:off x="6096000" y="1881275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VISUALIZZA LISTA TESI.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B9155FFA-08FA-F5D9-079E-5033B36BFE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15" y="1615499"/>
            <a:ext cx="2469371" cy="43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95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rtlCol="0" anchor="t" anchorCtr="0">
            <a:normAutofit/>
          </a:bodyPr>
          <a:lstStyle/>
          <a:p>
            <a:pPr rtl="0"/>
            <a:r>
              <a:rPr lang="it-IT"/>
              <a:t>Lato relatore.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7" y="395785"/>
            <a:ext cx="5435600" cy="3995650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 rtl="0">
              <a:buNone/>
            </a:pPr>
            <a:r>
              <a:rPr lang="it-IT" sz="1800"/>
              <a:t>Cliccando sull’apposito pulsante nella lista delle tesi il relatore può aggiungere una nuova tesi specificando dettagli come:</a:t>
            </a:r>
          </a:p>
          <a:p>
            <a:r>
              <a:rPr lang="it-IT" sz="1800"/>
              <a:t>Titolo</a:t>
            </a:r>
          </a:p>
          <a:p>
            <a:r>
              <a:rPr lang="it-IT" sz="1800"/>
              <a:t>Argomento.</a:t>
            </a:r>
          </a:p>
          <a:p>
            <a:r>
              <a:rPr lang="it-IT" sz="1800"/>
              <a:t>Tempistiche.</a:t>
            </a:r>
          </a:p>
          <a:p>
            <a:r>
              <a:rPr lang="it-IT" sz="1800"/>
              <a:t>Numero di esami mancanti massimo richiesto.</a:t>
            </a:r>
          </a:p>
          <a:p>
            <a:r>
              <a:rPr lang="it-IT" sz="1800"/>
              <a:t>Capacità richieste.</a:t>
            </a:r>
          </a:p>
          <a:p>
            <a:r>
              <a:rPr lang="it-IT" sz="1800"/>
              <a:t>Media consigliata.</a:t>
            </a:r>
          </a:p>
          <a:p>
            <a:r>
              <a:rPr lang="it-IT" sz="1800">
                <a:solidFill>
                  <a:srgbClr val="FFFFFF">
                    <a:alpha val="60000"/>
                  </a:srgbClr>
                </a:solidFill>
              </a:rPr>
              <a:t>Corso</a:t>
            </a:r>
            <a:endParaRPr lang="it-IT" sz="1800"/>
          </a:p>
          <a:p>
            <a:r>
              <a:rPr lang="it-IT" sz="1800"/>
              <a:t>Disponibilità.</a:t>
            </a:r>
          </a:p>
          <a:p>
            <a:pPr marL="0" indent="0">
              <a:buNone/>
            </a:pPr>
            <a:r>
              <a:rPr lang="it-IT" sz="1800">
                <a:solidFill>
                  <a:srgbClr val="FFFFFF">
                    <a:alpha val="60000"/>
                  </a:srgbClr>
                </a:solidFill>
              </a:rPr>
              <a:t>Il corso per cui sarà assegnata la tesi è selezionabile in base ai corsi in cui il relatore insegna.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241F4F-AC05-82B5-C186-EBF258BCEEF9}"/>
              </a:ext>
            </a:extLst>
          </p:cNvPr>
          <p:cNvSpPr txBox="1"/>
          <p:nvPr/>
        </p:nvSpPr>
        <p:spPr>
          <a:xfrm>
            <a:off x="571910" y="1211350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CREARE UNA TESI.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0C0C3BB-2921-405D-460F-2334E811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039" y="1779639"/>
            <a:ext cx="2166879" cy="469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41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rtlCol="0" anchor="t" anchorCtr="0">
            <a:normAutofit/>
          </a:bodyPr>
          <a:lstStyle/>
          <a:p>
            <a:pPr rtl="0"/>
            <a:r>
              <a:rPr lang="it-IT"/>
              <a:t>Lato relatore.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400" y="2507732"/>
            <a:ext cx="5435600" cy="3995650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 rtl="0">
              <a:buNone/>
            </a:pPr>
            <a:r>
              <a:rPr lang="it-IT"/>
              <a:t>Nella sottosezione </a:t>
            </a:r>
            <a:r>
              <a:rPr lang="it-IT" i="1"/>
              <a:t>richieste</a:t>
            </a:r>
            <a:r>
              <a:rPr lang="it-IT"/>
              <a:t> presente nella sezione </a:t>
            </a:r>
            <a:r>
              <a:rPr lang="it-IT" i="1"/>
              <a:t>le mie tesi</a:t>
            </a:r>
            <a:r>
              <a:rPr lang="it-IT"/>
              <a:t> è possibile visualizzare tutte le richieste di tesi ricevute dagli studenti.</a:t>
            </a:r>
          </a:p>
          <a:p>
            <a:pPr marL="0" indent="0">
              <a:buNone/>
            </a:pPr>
            <a:r>
              <a:rPr lang="it-IT"/>
              <a:t>Utilizzando il tasto </a:t>
            </a:r>
            <a:r>
              <a:rPr lang="it-IT" i="1"/>
              <a:t>rispondi</a:t>
            </a:r>
            <a:r>
              <a:rPr lang="it-IT"/>
              <a:t> si accede alla schermata che permette di visualizzare un riepilogo della richiesta e accettare o rifiutare la richiesta.</a:t>
            </a:r>
            <a:endParaRPr lang="it-IT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241F4F-AC05-82B5-C186-EBF258BCEEF9}"/>
              </a:ext>
            </a:extLst>
          </p:cNvPr>
          <p:cNvSpPr txBox="1"/>
          <p:nvPr/>
        </p:nvSpPr>
        <p:spPr>
          <a:xfrm>
            <a:off x="660400" y="1825171"/>
            <a:ext cx="393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ACCETTARE UNA RICHIESTA DI TESI.</a:t>
            </a:r>
          </a:p>
        </p:txBody>
      </p:sp>
      <p:pic>
        <p:nvPicPr>
          <p:cNvPr id="4" name="Picture 27">
            <a:extLst>
              <a:ext uri="{FF2B5EF4-FFF2-40B4-BE49-F238E27FC236}">
                <a16:creationId xmlns:a16="http://schemas.microsoft.com/office/drawing/2014/main" id="{AD6D50E5-D4CC-A8B3-B294-498EF800FC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37" y="1825169"/>
            <a:ext cx="2432680" cy="4325211"/>
          </a:xfrm>
          <a:prstGeom prst="rect">
            <a:avLst/>
          </a:prstGeom>
        </p:spPr>
      </p:pic>
      <p:pic>
        <p:nvPicPr>
          <p:cNvPr id="5" name="Picture 30">
            <a:extLst>
              <a:ext uri="{FF2B5EF4-FFF2-40B4-BE49-F238E27FC236}">
                <a16:creationId xmlns:a16="http://schemas.microsoft.com/office/drawing/2014/main" id="{A158370E-8495-C132-102D-9F54ABF8C1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409" y="1825171"/>
            <a:ext cx="2432679" cy="432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54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40" y="179943"/>
            <a:ext cx="11090274" cy="666000"/>
          </a:xfrm>
        </p:spPr>
        <p:txBody>
          <a:bodyPr wrap="square" rtlCol="0" anchor="t" anchorCtr="0">
            <a:normAutofit fontScale="90000"/>
          </a:bodyPr>
          <a:lstStyle/>
          <a:p>
            <a:pPr rtl="0"/>
            <a:r>
              <a:rPr lang="it-IT"/>
              <a:t>Lato relatore.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70402" y="1396181"/>
            <a:ext cx="4699356" cy="4850076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it-IT"/>
              <a:t>Nella sottosezione </a:t>
            </a:r>
            <a:r>
              <a:rPr lang="it-IT" i="1"/>
              <a:t>tesisti</a:t>
            </a:r>
            <a:r>
              <a:rPr lang="it-IT"/>
              <a:t> presente nella sezione </a:t>
            </a:r>
            <a:r>
              <a:rPr lang="it-IT" i="1"/>
              <a:t>le mie tesi</a:t>
            </a:r>
            <a:r>
              <a:rPr lang="it-IT"/>
              <a:t> è possibile visualizzare tutti i tesisti in carico, accedere alla loro tesi e assegnare dei task da completare e visualizzare tali task.</a:t>
            </a:r>
          </a:p>
          <a:p>
            <a:pPr marL="0" indent="0">
              <a:buNone/>
            </a:pPr>
            <a:r>
              <a:rPr lang="it-IT">
                <a:solidFill>
                  <a:srgbClr val="FFFFFF">
                    <a:alpha val="60000"/>
                  </a:srgbClr>
                </a:solidFill>
              </a:rPr>
              <a:t>In base alla tesi selezionata è possibile anche aggiungere un co – relatore inviandogli una richiesta, oppure, se già presente, è possibile rimuoverlo.</a:t>
            </a:r>
          </a:p>
          <a:p>
            <a:pPr marL="0" indent="0">
              <a:buNone/>
            </a:pPr>
            <a:endParaRPr lang="it-IT"/>
          </a:p>
          <a:p>
            <a:pPr marL="0" indent="0" rtl="0">
              <a:buNone/>
            </a:pPr>
            <a:r>
              <a:rPr lang="it-IT"/>
              <a:t>NOTA: questa funzione è in comune con il co – relatore.</a:t>
            </a:r>
            <a:endParaRPr lang="it-IT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241F4F-AC05-82B5-C186-EBF258BCEEF9}"/>
              </a:ext>
            </a:extLst>
          </p:cNvPr>
          <p:cNvSpPr txBox="1"/>
          <p:nvPr/>
        </p:nvSpPr>
        <p:spPr>
          <a:xfrm>
            <a:off x="243240" y="884123"/>
            <a:ext cx="276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CREAZIONE DI UN TASK.</a:t>
            </a:r>
          </a:p>
        </p:txBody>
      </p:sp>
      <p:pic>
        <p:nvPicPr>
          <p:cNvPr id="4" name="Picture 48">
            <a:extLst>
              <a:ext uri="{FF2B5EF4-FFF2-40B4-BE49-F238E27FC236}">
                <a16:creationId xmlns:a16="http://schemas.microsoft.com/office/drawing/2014/main" id="{DE68A698-2E01-4851-F2AB-DB45D66D24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12" y="1660967"/>
            <a:ext cx="2327467" cy="4138146"/>
          </a:xfrm>
          <a:prstGeom prst="rect">
            <a:avLst/>
          </a:prstGeom>
        </p:spPr>
      </p:pic>
      <p:pic>
        <p:nvPicPr>
          <p:cNvPr id="7" name="Picture 46">
            <a:extLst>
              <a:ext uri="{FF2B5EF4-FFF2-40B4-BE49-F238E27FC236}">
                <a16:creationId xmlns:a16="http://schemas.microsoft.com/office/drawing/2014/main" id="{D1D40236-F8BF-A71F-4A65-D0EA5F4875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071" y="1660967"/>
            <a:ext cx="1909618" cy="413814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28170DB-EF0D-9AC6-2047-3F99C133A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40" y="1660967"/>
            <a:ext cx="1967208" cy="426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68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rtlCol="0" anchor="t" anchorCtr="0">
            <a:normAutofit/>
          </a:bodyPr>
          <a:lstStyle/>
          <a:p>
            <a:pPr rtl="0"/>
            <a:r>
              <a:rPr lang="it-IT"/>
              <a:t>Lato relatore.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7" y="2313075"/>
            <a:ext cx="5435600" cy="3995650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it-IT"/>
              <a:t>Nella sezione home saranno visualizzati i ricevimenti richiesti dai tesisti accettati in relazione a specifici task.</a:t>
            </a:r>
          </a:p>
          <a:p>
            <a:pPr marL="0" indent="0">
              <a:buNone/>
            </a:pPr>
            <a:r>
              <a:rPr lang="it-IT"/>
              <a:t>Il relatore ha la possibilità di accettare o rifiutare il ricevimento, oppure di modificare data e orario se </a:t>
            </a:r>
            <a:r>
              <a:rPr lang="it-IT" err="1"/>
              <a:t>necessaario</a:t>
            </a:r>
            <a:r>
              <a:rPr lang="it-IT"/>
              <a:t>; questa modifica dovrà poi essere accettata dal tesista relativo al ricevimento.</a:t>
            </a:r>
            <a:endParaRPr lang="it-IT">
              <a:solidFill>
                <a:srgbClr val="FFFFFF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241F4F-AC05-82B5-C186-EBF258BCEEF9}"/>
              </a:ext>
            </a:extLst>
          </p:cNvPr>
          <p:cNvSpPr txBox="1"/>
          <p:nvPr/>
        </p:nvSpPr>
        <p:spPr>
          <a:xfrm>
            <a:off x="6096000" y="1881275"/>
            <a:ext cx="477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ACCETTARE O RIFIUTARE UN RICEVIMENTO.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D1AE901-A6D5-9E68-DC63-AAC98C6A35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043" y="1676671"/>
            <a:ext cx="2141018" cy="46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2">
            <a:extLst>
              <a:ext uri="{FF2B5EF4-FFF2-40B4-BE49-F238E27FC236}">
                <a16:creationId xmlns:a16="http://schemas.microsoft.com/office/drawing/2014/main" id="{4E1BCCDE-94D1-4B81-E311-7D4CABB634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24" y="1676671"/>
            <a:ext cx="2141018" cy="46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04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rtlCol="0" anchor="t" anchorCtr="0">
            <a:normAutofit/>
          </a:bodyPr>
          <a:lstStyle/>
          <a:p>
            <a:pPr rtl="0"/>
            <a:r>
              <a:rPr lang="it-IT"/>
              <a:t>Lato co - relatore.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806175"/>
            <a:ext cx="5435600" cy="3995650"/>
          </a:xfrm>
        </p:spPr>
        <p:txBody>
          <a:bodyPr wrap="square" rtlCol="0">
            <a:normAutofit/>
          </a:bodyPr>
          <a:lstStyle/>
          <a:p>
            <a:pPr marL="0" indent="0" rtl="0">
              <a:buNone/>
            </a:pPr>
            <a:r>
              <a:rPr lang="it-IT"/>
              <a:t>Nella sottosezione </a:t>
            </a:r>
            <a:r>
              <a:rPr lang="it-IT" i="1"/>
              <a:t>richieste</a:t>
            </a:r>
            <a:r>
              <a:rPr lang="it-IT"/>
              <a:t> dei </a:t>
            </a:r>
            <a:r>
              <a:rPr lang="it-IT" i="1"/>
              <a:t>le mie tesi</a:t>
            </a:r>
            <a:r>
              <a:rPr lang="it-IT"/>
              <a:t> vengono visualizzate tutte le richiesti di collaborazione ricevute, premendo sul tasto </a:t>
            </a:r>
            <a:r>
              <a:rPr lang="it-IT" i="1"/>
              <a:t>rispondi</a:t>
            </a:r>
            <a:r>
              <a:rPr lang="it-IT"/>
              <a:t> si accede alla schermata nella quale è possibile accettare o rifiutare la richiesta.</a:t>
            </a:r>
          </a:p>
          <a:p>
            <a:pPr marL="0" indent="0" rtl="0">
              <a:buNone/>
            </a:pPr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241F4F-AC05-82B5-C186-EBF258BCEEF9}"/>
              </a:ext>
            </a:extLst>
          </p:cNvPr>
          <p:cNvSpPr txBox="1"/>
          <p:nvPr/>
        </p:nvSpPr>
        <p:spPr>
          <a:xfrm>
            <a:off x="6096000" y="2244957"/>
            <a:ext cx="552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ACCETTARE O RIFIUTARE UNA COLLABORAZIONE.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B975509-10C3-4B0F-1DA9-D6FCC5BD0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52" y="1562619"/>
            <a:ext cx="2799408" cy="49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32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rtlCol="0" anchor="t" anchorCtr="0">
            <a:normAutofit/>
          </a:bodyPr>
          <a:lstStyle/>
          <a:p>
            <a:pPr rtl="0"/>
            <a:r>
              <a:rPr lang="it-IT"/>
              <a:t>Lato co - relatore.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78200" y="2078588"/>
            <a:ext cx="5435600" cy="3995650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rgbClr val="FFFFFF">
                    <a:alpha val="60000"/>
                  </a:srgbClr>
                </a:solidFill>
              </a:rPr>
              <a:t>Il co – relatore essendo un ruolo di supporto al relatore ha funzionalità simili ma limitate:</a:t>
            </a:r>
          </a:p>
          <a:p>
            <a:pPr marL="342900" indent="-342900"/>
            <a:r>
              <a:rPr lang="it-IT">
                <a:solidFill>
                  <a:srgbClr val="FFFFFF">
                    <a:alpha val="60000"/>
                  </a:srgbClr>
                </a:solidFill>
              </a:rPr>
              <a:t>Può visualizzare i ricevimenti di una tesi in cui collabora, ma non può interagirci</a:t>
            </a:r>
          </a:p>
          <a:p>
            <a:pPr marL="342900" indent="-342900"/>
            <a:r>
              <a:rPr lang="it-IT">
                <a:solidFill>
                  <a:srgbClr val="FFFFFF">
                    <a:alpha val="60000"/>
                  </a:srgbClr>
                </a:solidFill>
              </a:rPr>
              <a:t>Può assegnare e modificare task ai tesisti delle tesi con cui collabora</a:t>
            </a:r>
          </a:p>
          <a:p>
            <a:pPr marL="342900" indent="-342900"/>
            <a:r>
              <a:rPr lang="it-IT">
                <a:solidFill>
                  <a:srgbClr val="FFFFFF">
                    <a:alpha val="60000"/>
                  </a:srgbClr>
                </a:solidFill>
              </a:rPr>
              <a:t>Può visualizzare la lista delle tesi senza poter modificare o far richiesta, ma può aprire segnalazioni</a:t>
            </a:r>
          </a:p>
          <a:p>
            <a:pPr marL="0" indent="0">
              <a:buNone/>
            </a:pPr>
            <a:endParaRPr lang="it-IT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241F4F-AC05-82B5-C186-EBF258BCEEF9}"/>
              </a:ext>
            </a:extLst>
          </p:cNvPr>
          <p:cNvSpPr txBox="1"/>
          <p:nvPr/>
        </p:nvSpPr>
        <p:spPr>
          <a:xfrm>
            <a:off x="550863" y="1369886"/>
            <a:ext cx="253781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/>
              <a:t>Differenze con il relatore</a:t>
            </a:r>
          </a:p>
        </p:txBody>
      </p:sp>
    </p:spTree>
    <p:extLst>
      <p:ext uri="{BB962C8B-B14F-4D97-AF65-F5344CB8AC3E}">
        <p14:creationId xmlns:p14="http://schemas.microsoft.com/office/powerpoint/2010/main" val="3430389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344805-A8C3-CFC7-1376-795DBF4D0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89841"/>
            <a:ext cx="12191999" cy="649250"/>
          </a:xfrm>
        </p:spPr>
        <p:txBody>
          <a:bodyPr/>
          <a:lstStyle/>
          <a:p>
            <a:pPr algn="ctr"/>
            <a:r>
              <a:rPr lang="it-IT" sz="4000"/>
              <a:t>Grazie per l’attenzione.</a:t>
            </a:r>
            <a:br>
              <a:rPr lang="it-IT" sz="4000"/>
            </a:br>
            <a:endParaRPr lang="it-IT" sz="400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6C02E-E6D2-0B1C-91B8-AED8EAA37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337956"/>
            <a:ext cx="12191999" cy="3754870"/>
          </a:xfrm>
        </p:spPr>
        <p:txBody>
          <a:bodyPr/>
          <a:lstStyle/>
          <a:p>
            <a:pPr algn="ctr" rtl="0"/>
            <a:r>
              <a:rPr lang="it-IT" sz="2000"/>
              <a:t>Lopez Giuseppe</a:t>
            </a:r>
          </a:p>
          <a:p>
            <a:pPr algn="ctr" rtl="0"/>
            <a:r>
              <a:rPr lang="it-IT" sz="2000"/>
              <a:t>Lotito Vito</a:t>
            </a:r>
          </a:p>
          <a:p>
            <a:pPr algn="ctr"/>
            <a:r>
              <a:rPr lang="it-IT" sz="2000"/>
              <a:t>Mancino Andrea</a:t>
            </a:r>
          </a:p>
          <a:p>
            <a:pPr algn="ctr" rtl="0"/>
            <a:r>
              <a:rPr lang="it-IT" sz="2000"/>
              <a:t>Mele Giuseppe</a:t>
            </a:r>
          </a:p>
          <a:p>
            <a:pPr algn="ctr" rtl="0"/>
            <a:r>
              <a:rPr lang="it-IT" sz="2000"/>
              <a:t>Panza Francesco</a:t>
            </a:r>
          </a:p>
          <a:p>
            <a:pPr algn="ctr" rtl="0"/>
            <a:endParaRPr lang="it-IT" sz="2000"/>
          </a:p>
          <a:p>
            <a:pPr algn="ctr" rtl="0"/>
            <a:r>
              <a:rPr lang="it-IT" sz="2000"/>
              <a:t>Corso ITPS</a:t>
            </a:r>
          </a:p>
          <a:p>
            <a:pPr algn="ctr" rtl="0"/>
            <a:r>
              <a:rPr lang="it-IT" sz="2000"/>
              <a:t>Anno accademico 2022/2023</a:t>
            </a:r>
          </a:p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9FE1A22-3A66-AD32-0020-3B6EE489ECFC}"/>
              </a:ext>
            </a:extLst>
          </p:cNvPr>
          <p:cNvSpPr txBox="1"/>
          <p:nvPr/>
        </p:nvSpPr>
        <p:spPr>
          <a:xfrm>
            <a:off x="5050937" y="1254475"/>
            <a:ext cx="20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err="1"/>
              <a:t>LaureApp</a:t>
            </a:r>
            <a:r>
              <a:rPr lang="it-IT" sz="3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10523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056835" cy="1997855"/>
          </a:xfrm>
        </p:spPr>
        <p:txBody>
          <a:bodyPr rtlCol="0"/>
          <a:lstStyle/>
          <a:p>
            <a:pPr rtl="0"/>
            <a:r>
              <a:rPr lang="it-IT"/>
              <a:t>A chi è destinata LaureApp.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rtlCol="0"/>
          <a:lstStyle/>
          <a:p>
            <a:pPr rtl="0"/>
            <a:r>
              <a:rPr lang="it-IT"/>
              <a:t>LaureApp è destinata a coloro che vogliono tenere sotto mano i vari aspetti della tesi, che si tratti di un’insegnate o di uno studente l’app si pone come obbiettivo il semplificare i vari compiti da portare a termine per lo svolgimento della tesi.</a:t>
            </a:r>
          </a:p>
          <a:p>
            <a:pPr rtl="0"/>
            <a:endParaRPr lang="it-IT"/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0CEAA3D7-4185-903E-25DF-D847581795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1888" b="21888"/>
          <a:stretch>
            <a:fillRect/>
          </a:stretch>
        </p:blipFill>
        <p:spPr>
          <a:xfrm>
            <a:off x="5246250" y="1548202"/>
            <a:ext cx="3448558" cy="3448558"/>
          </a:xfrm>
        </p:spPr>
      </p:pic>
      <p:pic>
        <p:nvPicPr>
          <p:cNvPr id="27" name="Segnaposto immagine 2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B37150-1CDC-0C62-03AB-6313821BC5B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600" r="2600"/>
          <a:stretch>
            <a:fillRect/>
          </a:stretch>
        </p:blipFill>
        <p:spPr/>
      </p:pic>
      <p:pic>
        <p:nvPicPr>
          <p:cNvPr id="31" name="Segnaposto immagine 30">
            <a:extLst>
              <a:ext uri="{FF2B5EF4-FFF2-40B4-BE49-F238E27FC236}">
                <a16:creationId xmlns:a16="http://schemas.microsoft.com/office/drawing/2014/main" id="{329FA6BB-E711-950C-87EB-987D8C7B56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4065" r="40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/>
              <a:t>Utenti</a:t>
            </a:r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2" y="1881275"/>
            <a:ext cx="9526198" cy="3515555"/>
          </a:xfrm>
        </p:spPr>
        <p:txBody>
          <a:bodyPr wrap="square" rtlCol="0">
            <a:normAutofit/>
          </a:bodyPr>
          <a:lstStyle/>
          <a:p>
            <a:r>
              <a:rPr lang="it-IT"/>
              <a:t>Relatore: docente universitario che crea e gestisce  proposte di tesi.</a:t>
            </a:r>
          </a:p>
          <a:p>
            <a:r>
              <a:rPr lang="it-IT"/>
              <a:t>Co – Relatore: collaboratore del relatore.</a:t>
            </a:r>
          </a:p>
          <a:p>
            <a:r>
              <a:rPr lang="it-IT"/>
              <a:t>Tesista: studente che deve redigere la tesi al fine di concludere il suo percorso di studi. </a:t>
            </a:r>
          </a:p>
          <a:p>
            <a:r>
              <a:rPr lang="it-IT"/>
              <a:t>Guest: utente non registrato che vuole visualizzare le tesi proposte nell’app.</a:t>
            </a:r>
          </a:p>
        </p:txBody>
      </p:sp>
    </p:spTree>
    <p:extLst>
      <p:ext uri="{BB962C8B-B14F-4D97-AF65-F5344CB8AC3E}">
        <p14:creationId xmlns:p14="http://schemas.microsoft.com/office/powerpoint/2010/main" val="411181164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/>
          <a:lstStyle/>
          <a:p>
            <a:pPr rtl="0"/>
            <a:r>
              <a:rPr lang="it-IT"/>
              <a:t>Funzionalità generiche: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598ECEC-4413-4244-8F21-0076EC51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rmAutofit/>
          </a:bodyPr>
          <a:lstStyle/>
          <a:p>
            <a:pPr lvl="0" rtl="0"/>
            <a:endParaRPr lang="it-IT"/>
          </a:p>
          <a:p>
            <a:pPr lvl="0" rtl="0"/>
            <a:endParaRPr lang="it-IT"/>
          </a:p>
          <a:p>
            <a:pPr lvl="0" rtl="0"/>
            <a:endParaRPr lang="it-IT"/>
          </a:p>
          <a:p>
            <a:pPr rtl="0"/>
            <a:endParaRPr lang="it-IT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258E9390-685C-4BAD-BFAD-EC56E81C47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086744" y="2935597"/>
            <a:ext cx="3508755" cy="351555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it-IT"/>
              <a:t>Calendario ricevimenti.</a:t>
            </a:r>
          </a:p>
          <a:p>
            <a:r>
              <a:rPr lang="it-IT">
                <a:ea typeface="+mn-lt"/>
                <a:cs typeface="+mn-lt"/>
              </a:rPr>
              <a:t>Lista tesi.</a:t>
            </a:r>
            <a:endParaRPr lang="it-IT"/>
          </a:p>
          <a:p>
            <a:r>
              <a:rPr lang="it-IT"/>
              <a:t>Lista segnalazioni.</a:t>
            </a:r>
          </a:p>
          <a:p>
            <a:r>
              <a:rPr lang="it-IT"/>
              <a:t>Gestione tesi.</a:t>
            </a:r>
          </a:p>
          <a:p>
            <a:r>
              <a:rPr lang="it-IT" err="1">
                <a:ea typeface="+mn-lt"/>
                <a:cs typeface="+mn-lt"/>
              </a:rPr>
              <a:t>Scan</a:t>
            </a:r>
            <a:r>
              <a:rPr lang="it-IT">
                <a:ea typeface="+mn-lt"/>
                <a:cs typeface="+mn-lt"/>
              </a:rPr>
              <a:t> QR code.</a:t>
            </a:r>
            <a:endParaRPr lang="it-IT"/>
          </a:p>
          <a:p>
            <a:r>
              <a:rPr lang="it-IT"/>
              <a:t>Impostazioni e profilo.</a:t>
            </a:r>
            <a:endParaRPr lang="it-IT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4" name="Segnaposto contenuto 12">
            <a:extLst>
              <a:ext uri="{FF2B5EF4-FFF2-40B4-BE49-F238E27FC236}">
                <a16:creationId xmlns:a16="http://schemas.microsoft.com/office/drawing/2014/main" id="{D30BBB74-600A-A07D-94BE-7771D56C72F5}"/>
              </a:ext>
            </a:extLst>
          </p:cNvPr>
          <p:cNvSpPr txBox="1">
            <a:spLocks/>
          </p:cNvSpPr>
          <p:nvPr/>
        </p:nvSpPr>
        <p:spPr>
          <a:xfrm>
            <a:off x="6142808" y="2935596"/>
            <a:ext cx="3508755" cy="3515555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Lista tesi.</a:t>
            </a:r>
            <a:endParaRPr lang="it-IT">
              <a:solidFill>
                <a:srgbClr val="FFFFFF">
                  <a:alpha val="60000"/>
                </a:srgbClr>
              </a:solidFill>
            </a:endParaRPr>
          </a:p>
          <a:p>
            <a:r>
              <a:rPr lang="it-IT"/>
              <a:t>Scan QR code.</a:t>
            </a:r>
          </a:p>
          <a:p>
            <a:r>
              <a:rPr lang="it-IT">
                <a:solidFill>
                  <a:srgbClr val="FFFFFF">
                    <a:alpha val="60000"/>
                  </a:srgbClr>
                </a:solidFill>
              </a:rPr>
              <a:t>Impostazioni</a:t>
            </a:r>
          </a:p>
          <a:p>
            <a:pPr marL="0" indent="0">
              <a:buNone/>
            </a:pPr>
            <a:endParaRPr lang="it-IT"/>
          </a:p>
        </p:txBody>
      </p:sp>
      <p:sp>
        <p:nvSpPr>
          <p:cNvPr id="5" name="Segnaposto testo 7">
            <a:extLst>
              <a:ext uri="{FF2B5EF4-FFF2-40B4-BE49-F238E27FC236}">
                <a16:creationId xmlns:a16="http://schemas.microsoft.com/office/drawing/2014/main" id="{8EBD955F-25CF-CEBE-6B34-4D1B43438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6744" y="1932018"/>
            <a:ext cx="3563936" cy="535354"/>
          </a:xfrm>
        </p:spPr>
        <p:txBody>
          <a:bodyPr rtlCol="0"/>
          <a:lstStyle/>
          <a:p>
            <a:pPr rtl="0"/>
            <a:r>
              <a:rPr lang="it-IT"/>
              <a:t>utenti registrati:</a:t>
            </a:r>
          </a:p>
        </p:txBody>
      </p:sp>
      <p:sp>
        <p:nvSpPr>
          <p:cNvPr id="6" name="Segnaposto testo 7">
            <a:extLst>
              <a:ext uri="{FF2B5EF4-FFF2-40B4-BE49-F238E27FC236}">
                <a16:creationId xmlns:a16="http://schemas.microsoft.com/office/drawing/2014/main" id="{978F1835-4830-08B0-E896-E65834CC2306}"/>
              </a:ext>
            </a:extLst>
          </p:cNvPr>
          <p:cNvSpPr txBox="1">
            <a:spLocks/>
          </p:cNvSpPr>
          <p:nvPr/>
        </p:nvSpPr>
        <p:spPr>
          <a:xfrm>
            <a:off x="5992091" y="1932018"/>
            <a:ext cx="3563936" cy="535354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Utente generico:</a:t>
            </a:r>
          </a:p>
        </p:txBody>
      </p:sp>
    </p:spTree>
    <p:extLst>
      <p:ext uri="{BB962C8B-B14F-4D97-AF65-F5344CB8AC3E}">
        <p14:creationId xmlns:p14="http://schemas.microsoft.com/office/powerpoint/2010/main" val="4190434430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it-IT"/>
              <a:t>Home Page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6C2A5F1-E64A-6AE7-3A61-9B35A7304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wrap="square" anchor="b">
            <a:normAutofit/>
          </a:bodyPr>
          <a:lstStyle/>
          <a:p>
            <a:r>
              <a:rPr lang="en-US" err="1"/>
              <a:t>Iscrizione</a:t>
            </a:r>
            <a:r>
              <a:rPr lang="en-US"/>
              <a:t> e accesso</a:t>
            </a:r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wrap="square" rtlCol="0">
            <a:normAutofit/>
          </a:bodyPr>
          <a:lstStyle/>
          <a:p>
            <a:pPr marL="0" indent="0" rtl="0">
              <a:buNone/>
            </a:pPr>
            <a:r>
              <a:rPr lang="it-IT"/>
              <a:t>È possibile registrarsi come Studente, Relatore e Corelatore.</a:t>
            </a:r>
          </a:p>
          <a:p>
            <a:pPr marL="0" indent="0" rtl="0">
              <a:buNone/>
            </a:pPr>
            <a:r>
              <a:rPr lang="it-IT"/>
              <a:t>Il tipo utente definisce le funzionalità disponibili all’interno dell’app una volta effettuato l’accesso.</a:t>
            </a:r>
          </a:p>
          <a:p>
            <a:pPr marL="0" indent="0" rtl="0">
              <a:buNone/>
            </a:pPr>
            <a:r>
              <a:rPr lang="it-IT"/>
              <a:t>È possibile accedere come ospite per usufruire di alcune funzionalità base.</a:t>
            </a:r>
          </a:p>
        </p:txBody>
      </p:sp>
      <p:pic>
        <p:nvPicPr>
          <p:cNvPr id="22" name="Segnaposto immagine 21">
            <a:extLst>
              <a:ext uri="{FF2B5EF4-FFF2-40B4-BE49-F238E27FC236}">
                <a16:creationId xmlns:a16="http://schemas.microsoft.com/office/drawing/2014/main" id="{5C0CF083-AD26-43E4-1F86-E45CDE344B8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198644" y="987424"/>
            <a:ext cx="2993231" cy="5321301"/>
          </a:xfrm>
          <a:noFill/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9045" y="364888"/>
            <a:ext cx="10225950" cy="798894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it-IT"/>
              <a:t>Registrazione utente</a:t>
            </a:r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9045" y="1238227"/>
            <a:ext cx="10459616" cy="798894"/>
          </a:xfrm>
        </p:spPr>
        <p:txBody>
          <a:bodyPr wrap="square" rtlCol="0">
            <a:normAutofit/>
          </a:bodyPr>
          <a:lstStyle/>
          <a:p>
            <a:pPr marL="0" indent="0" rtl="0">
              <a:buNone/>
            </a:pPr>
            <a:r>
              <a:rPr lang="it-IT"/>
              <a:t>Attraverso l’inserimento di alcuni dati comuni ed altri più caratteristici è possibile registrarsi in uno dei tre tipi di utente disponibili nell’app.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6BFDE602-4F7C-4B66-EA49-4E4987D2C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352" y="2326861"/>
            <a:ext cx="1844308" cy="3996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3FE2F40-CA85-D7D2-A2AC-039047E6E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076" y="2326861"/>
            <a:ext cx="1844308" cy="3996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24FD991-D89A-DEA0-26E7-C703CAF84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0687" y="2326861"/>
            <a:ext cx="1844308" cy="3996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CFAE7A9-275F-40BA-F09A-E00942DC8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629" y="2326861"/>
            <a:ext cx="1844307" cy="39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441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3518" y="622234"/>
            <a:ext cx="1725762" cy="624157"/>
          </a:xfrm>
        </p:spPr>
        <p:txBody>
          <a:bodyPr wrap="square" rtlCol="0" anchor="b">
            <a:normAutofit fontScale="90000"/>
          </a:bodyPr>
          <a:lstStyle/>
          <a:p>
            <a:pPr rtl="0"/>
            <a:r>
              <a:rPr lang="it-IT"/>
              <a:t>Login</a:t>
            </a:r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74" y="2096643"/>
            <a:ext cx="5990258" cy="2944432"/>
          </a:xfrm>
        </p:spPr>
        <p:txBody>
          <a:bodyPr wrap="square" rtlCol="0">
            <a:normAutofit/>
          </a:bodyPr>
          <a:lstStyle/>
          <a:p>
            <a:pPr marL="0" indent="0" rtl="0">
              <a:buNone/>
            </a:pPr>
            <a:r>
              <a:rPr lang="it-IT" sz="2400"/>
              <a:t>Una volta registrati è possibile accedere all’applicazione inserendo e-mail e password.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5FCF90C-5F54-D94D-1994-2613A7E5D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32" y="614362"/>
            <a:ext cx="2598127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3409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521" y="364888"/>
            <a:ext cx="4322474" cy="2384898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it-IT"/>
              <a:t>Calendario ricevimenti</a:t>
            </a:r>
          </a:p>
        </p:txBody>
      </p:sp>
      <p:pic>
        <p:nvPicPr>
          <p:cNvPr id="6" name="Picture 23">
            <a:extLst>
              <a:ext uri="{FF2B5EF4-FFF2-40B4-BE49-F238E27FC236}">
                <a16:creationId xmlns:a16="http://schemas.microsoft.com/office/drawing/2014/main" id="{66C327AF-E50C-D88E-E4FD-30673EDADB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071" y="660100"/>
            <a:ext cx="2561229" cy="553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65940" y="2749786"/>
            <a:ext cx="3565524" cy="2944432"/>
          </a:xfrm>
        </p:spPr>
        <p:txBody>
          <a:bodyPr vert="horz" wrap="square" lIns="0" tIns="0" rIns="0" bIns="0" rtlCol="0" anchor="t">
            <a:normAutofit fontScale="85000" lnSpcReduction="10000"/>
          </a:bodyPr>
          <a:lstStyle/>
          <a:p>
            <a:pPr marL="0" indent="0" rtl="0">
              <a:buNone/>
            </a:pPr>
            <a:r>
              <a:rPr lang="it-IT"/>
              <a:t>Nella sezione home dell’applicazione è possibile visualizzare il calendario e gli eventuali ricevimenti prenotati. La prenotazione è effettuabile attraverso la sezione dei task.</a:t>
            </a:r>
          </a:p>
          <a:p>
            <a:pPr marL="0" indent="0"/>
            <a:r>
              <a:rPr lang="it-IT">
                <a:solidFill>
                  <a:srgbClr val="FFFFFF">
                    <a:alpha val="60000"/>
                  </a:srgbClr>
                </a:solidFill>
              </a:rPr>
              <a:t>E' possibile visualizzare i ricevimenti di un dato giorno selezionando il giorno specifico, oppure tutti i ricevimenti da oggi in poi non avendo giorni selezionati</a:t>
            </a:r>
          </a:p>
        </p:txBody>
      </p:sp>
    </p:spTree>
    <p:extLst>
      <p:ext uri="{BB962C8B-B14F-4D97-AF65-F5344CB8AC3E}">
        <p14:creationId xmlns:p14="http://schemas.microsoft.com/office/powerpoint/2010/main" val="257617495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058.tgt.Office_50301109_TF33713516_Win32_OJ112196127.potx" id="{46519ADD-CA2C-4FEA-8766-15A0FE58BEAA}" vid="{0CA712DC-5E0E-4D6D-B971-1A075692B590}"/>
    </a:ext>
  </a:extLst>
</a:theme>
</file>

<file path=ppt/theme/theme2.xml><?xml version="1.0" encoding="utf-8"?>
<a:theme xmlns:a="http://schemas.openxmlformats.org/drawingml/2006/main" name="Tema di Offic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741344_TF55923798.potx" id="{53BF9710-444C-45CE-A5AB-632F6565EB41}" vid="{5225BB78-66B4-4261-9995-520FBFCC2549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2d6463a-7a98-4a26-a583-7125a2de351c">
      <Terms xmlns="http://schemas.microsoft.com/office/infopath/2007/PartnerControls"/>
    </lcf76f155ced4ddcb4097134ff3c332f>
    <TaxCatchAll xmlns="3ee3cfe3-ad0a-4419-b8c8-5661b8e07c7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0D88C0F29442D4DAD06326882C9F92D" ma:contentTypeVersion="10" ma:contentTypeDescription="Creare un nuovo documento." ma:contentTypeScope="" ma:versionID="a0880e82786dff385c1f0bc588ead489">
  <xsd:schema xmlns:xsd="http://www.w3.org/2001/XMLSchema" xmlns:xs="http://www.w3.org/2001/XMLSchema" xmlns:p="http://schemas.microsoft.com/office/2006/metadata/properties" xmlns:ns2="42d6463a-7a98-4a26-a583-7125a2de351c" xmlns:ns3="3ee3cfe3-ad0a-4419-b8c8-5661b8e07c7c" targetNamespace="http://schemas.microsoft.com/office/2006/metadata/properties" ma:root="true" ma:fieldsID="7fd1afe0858b24753dc520f7a3cd98d4" ns2:_="" ns3:_="">
    <xsd:import namespace="42d6463a-7a98-4a26-a583-7125a2de351c"/>
    <xsd:import namespace="3ee3cfe3-ad0a-4419-b8c8-5661b8e07c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d6463a-7a98-4a26-a583-7125a2de35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Tag immagine" ma:readOnly="false" ma:fieldId="{5cf76f15-5ced-4ddc-b409-7134ff3c332f}" ma:taxonomyMulti="true" ma:sspId="4ed3564a-629b-4c47-97c4-11f533af96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e3cfe3-ad0a-4419-b8c8-5661b8e07c7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cb9d7b7-e7d6-434a-bebe-65d83b0c1b03}" ma:internalName="TaxCatchAll" ma:showField="CatchAllData" ma:web="3ee3cfe3-ad0a-4419-b8c8-5661b8e07c7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3ee3cfe3-ad0a-4419-b8c8-5661b8e07c7c"/>
    <ds:schemaRef ds:uri="42d6463a-7a98-4a26-a583-7125a2de351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B45FEA3-23D0-4CAF-8564-704D8AD7494D}">
  <ds:schemaRefs>
    <ds:schemaRef ds:uri="3ee3cfe3-ad0a-4419-b8c8-5661b8e07c7c"/>
    <ds:schemaRef ds:uri="42d6463a-7a98-4a26-a583-7125a2de35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{20838513-37D8-45B0-B4C4-8BC2869281F5}tf33713516_win32</Template>
  <Application>Microsoft Office PowerPoint</Application>
  <PresentationFormat>Widescreen</PresentationFormat>
  <Slides>27</Slides>
  <Notes>23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3DFloatVTI</vt:lpstr>
      <vt:lpstr>Tema di Office</vt:lpstr>
      <vt:lpstr>LaureApp</vt:lpstr>
      <vt:lpstr>Indice:</vt:lpstr>
      <vt:lpstr>A chi è destinata LaureApp.</vt:lpstr>
      <vt:lpstr>Utenti</vt:lpstr>
      <vt:lpstr>Funzionalità generiche:</vt:lpstr>
      <vt:lpstr>Home Page</vt:lpstr>
      <vt:lpstr>Registrazione utente</vt:lpstr>
      <vt:lpstr>Login</vt:lpstr>
      <vt:lpstr>Calendario ricevimenti</vt:lpstr>
      <vt:lpstr>Lista Tesi</vt:lpstr>
      <vt:lpstr>Lista segnalazioni</vt:lpstr>
      <vt:lpstr>Scan QR code</vt:lpstr>
      <vt:lpstr>Impostazioni.</vt:lpstr>
      <vt:lpstr>Profilo</vt:lpstr>
      <vt:lpstr>Funzionalità peculiari:</vt:lpstr>
      <vt:lpstr>Lato studente.</vt:lpstr>
      <vt:lpstr>Lato studente.</vt:lpstr>
      <vt:lpstr>Lato studente.</vt:lpstr>
      <vt:lpstr>Lato studente.</vt:lpstr>
      <vt:lpstr>Lato relatore.</vt:lpstr>
      <vt:lpstr>Lato relatore.</vt:lpstr>
      <vt:lpstr>Lato relatore.</vt:lpstr>
      <vt:lpstr>Lato relatore.</vt:lpstr>
      <vt:lpstr>Lato relatore.</vt:lpstr>
      <vt:lpstr>Lato co - relatore.</vt:lpstr>
      <vt:lpstr>Lato co - relatore.</vt:lpstr>
      <vt:lpstr>Grazie per l’attenzione.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LaureApp</dc:title>
  <dc:creator>Francesco Panza</dc:creator>
  <cp:revision>1</cp:revision>
  <dcterms:created xsi:type="dcterms:W3CDTF">2023-02-12T17:15:36Z</dcterms:created>
  <dcterms:modified xsi:type="dcterms:W3CDTF">2023-02-23T17:26:51Z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0x01010040D88C0F29442D4DAD06326882C9F92D</vt:lpwstr>
  </property>
  <property fmtid="{D5CDD505-2E9C-101B-9397-08002B2CF9AE}" pid="3" name="MediaServiceImageTags">
    <vt:lpwstr/>
  </property>
</Properties>
</file>